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Lst>
  <p:sldSz cy="5143500" cx="9144000"/>
  <p:notesSz cx="6858000" cy="9144000"/>
  <p:embeddedFontLst>
    <p:embeddedFont>
      <p:font typeface="Halant"/>
      <p:bold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18"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2bd336a31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g32bd336a312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2bd336a312_0_3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32bd336a312_0_3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5d30afc1ab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g35d30afc1ab_0_6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32d9f5178c1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g32d9f5178c1_0_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5d30afc1ab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g35d30afc1ab_0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5d30afc1ab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g35d30afc1ab_0_4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3573203ba23_0_2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g3573203ba23_0_2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14"/>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58" name="Google Shape;58;p14"/>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59" name="Google Shape;59;p14"/>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0" name="Shape 60"/>
        <p:cNvGrpSpPr/>
        <p:nvPr/>
      </p:nvGrpSpPr>
      <p:grpSpPr>
        <a:xfrm>
          <a:off x="0" y="0"/>
          <a:ext cx="0" cy="0"/>
          <a:chOff x="0" y="0"/>
          <a:chExt cx="0" cy="0"/>
        </a:xfrm>
      </p:grpSpPr>
      <p:sp>
        <p:nvSpPr>
          <p:cNvPr id="61" name="Google Shape;61;p15"/>
          <p:cNvSpPr txBox="1"/>
          <p:nvPr>
            <p:ph type="ctrTitle"/>
          </p:nvPr>
        </p:nvSpPr>
        <p:spPr>
          <a:xfrm>
            <a:off x="342900" y="1065213"/>
            <a:ext cx="3886200" cy="7350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62" name="Google Shape;62;p15"/>
          <p:cNvSpPr txBox="1"/>
          <p:nvPr>
            <p:ph idx="1" type="subTitle"/>
          </p:nvPr>
        </p:nvSpPr>
        <p:spPr>
          <a:xfrm>
            <a:off x="685800" y="1943100"/>
            <a:ext cx="3200400" cy="876300"/>
          </a:xfrm>
          <a:prstGeom prst="rect">
            <a:avLst/>
          </a:prstGeom>
          <a:noFill/>
          <a:ln>
            <a:noFill/>
          </a:ln>
        </p:spPr>
        <p:txBody>
          <a:bodyPr anchorCtr="0" anchor="t" bIns="22850" lIns="45725" spcFirstLastPara="1" rIns="45725" wrap="square" tIns="22850">
            <a:normAutofit/>
          </a:bodyPr>
          <a:lstStyle>
            <a:lvl1pPr lvl="0" algn="ctr">
              <a:spcBef>
                <a:spcPts val="300"/>
              </a:spcBef>
              <a:spcAft>
                <a:spcPts val="0"/>
              </a:spcAft>
              <a:buClr>
                <a:srgbClr val="888888"/>
              </a:buClr>
              <a:buSzPts val="1600"/>
              <a:buNone/>
              <a:defRPr>
                <a:solidFill>
                  <a:srgbClr val="888888"/>
                </a:solidFill>
              </a:defRPr>
            </a:lvl1pPr>
            <a:lvl2pPr lvl="1" algn="ctr">
              <a:spcBef>
                <a:spcPts val="300"/>
              </a:spcBef>
              <a:spcAft>
                <a:spcPts val="0"/>
              </a:spcAft>
              <a:buClr>
                <a:srgbClr val="888888"/>
              </a:buClr>
              <a:buSzPts val="1400"/>
              <a:buNone/>
              <a:defRPr>
                <a:solidFill>
                  <a:srgbClr val="888888"/>
                </a:solidFill>
              </a:defRPr>
            </a:lvl2pPr>
            <a:lvl3pPr lvl="2" algn="ctr">
              <a:spcBef>
                <a:spcPts val="200"/>
              </a:spcBef>
              <a:spcAft>
                <a:spcPts val="0"/>
              </a:spcAft>
              <a:buClr>
                <a:srgbClr val="888888"/>
              </a:buClr>
              <a:buSzPts val="1200"/>
              <a:buNone/>
              <a:defRPr>
                <a:solidFill>
                  <a:srgbClr val="888888"/>
                </a:solidFill>
              </a:defRPr>
            </a:lvl3pPr>
            <a:lvl4pPr lvl="3" algn="ctr">
              <a:spcBef>
                <a:spcPts val="200"/>
              </a:spcBef>
              <a:spcAft>
                <a:spcPts val="0"/>
              </a:spcAft>
              <a:buClr>
                <a:srgbClr val="888888"/>
              </a:buClr>
              <a:buSzPts val="1000"/>
              <a:buNone/>
              <a:defRPr>
                <a:solidFill>
                  <a:srgbClr val="888888"/>
                </a:solidFill>
              </a:defRPr>
            </a:lvl4pPr>
            <a:lvl5pPr lvl="4" algn="ctr">
              <a:spcBef>
                <a:spcPts val="200"/>
              </a:spcBef>
              <a:spcAft>
                <a:spcPts val="0"/>
              </a:spcAft>
              <a:buClr>
                <a:srgbClr val="888888"/>
              </a:buClr>
              <a:buSzPts val="1000"/>
              <a:buNone/>
              <a:defRPr>
                <a:solidFill>
                  <a:srgbClr val="888888"/>
                </a:solidFill>
              </a:defRPr>
            </a:lvl5pPr>
            <a:lvl6pPr lvl="5" algn="ctr">
              <a:spcBef>
                <a:spcPts val="200"/>
              </a:spcBef>
              <a:spcAft>
                <a:spcPts val="0"/>
              </a:spcAft>
              <a:buClr>
                <a:srgbClr val="888888"/>
              </a:buClr>
              <a:buSzPts val="1000"/>
              <a:buNone/>
              <a:defRPr>
                <a:solidFill>
                  <a:srgbClr val="888888"/>
                </a:solidFill>
              </a:defRPr>
            </a:lvl6pPr>
            <a:lvl7pPr lvl="6" algn="ctr">
              <a:spcBef>
                <a:spcPts val="200"/>
              </a:spcBef>
              <a:spcAft>
                <a:spcPts val="0"/>
              </a:spcAft>
              <a:buClr>
                <a:srgbClr val="888888"/>
              </a:buClr>
              <a:buSzPts val="1000"/>
              <a:buNone/>
              <a:defRPr>
                <a:solidFill>
                  <a:srgbClr val="888888"/>
                </a:solidFill>
              </a:defRPr>
            </a:lvl7pPr>
            <a:lvl8pPr lvl="7" algn="ctr">
              <a:spcBef>
                <a:spcPts val="200"/>
              </a:spcBef>
              <a:spcAft>
                <a:spcPts val="0"/>
              </a:spcAft>
              <a:buClr>
                <a:srgbClr val="888888"/>
              </a:buClr>
              <a:buSzPts val="1000"/>
              <a:buNone/>
              <a:defRPr>
                <a:solidFill>
                  <a:srgbClr val="888888"/>
                </a:solidFill>
              </a:defRPr>
            </a:lvl8pPr>
            <a:lvl9pPr lvl="8" algn="ctr">
              <a:spcBef>
                <a:spcPts val="200"/>
              </a:spcBef>
              <a:spcAft>
                <a:spcPts val="0"/>
              </a:spcAft>
              <a:buClr>
                <a:srgbClr val="888888"/>
              </a:buClr>
              <a:buSzPts val="1000"/>
              <a:buNone/>
              <a:defRPr>
                <a:solidFill>
                  <a:srgbClr val="888888"/>
                </a:solidFill>
              </a:defRPr>
            </a:lvl9pPr>
          </a:lstStyle>
          <a:p/>
        </p:txBody>
      </p:sp>
      <p:sp>
        <p:nvSpPr>
          <p:cNvPr id="63" name="Google Shape;63;p15"/>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64" name="Google Shape;64;p15"/>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65" name="Google Shape;65;p15"/>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6" name="Shape 66"/>
        <p:cNvGrpSpPr/>
        <p:nvPr/>
      </p:nvGrpSpPr>
      <p:grpSpPr>
        <a:xfrm>
          <a:off x="0" y="0"/>
          <a:ext cx="0" cy="0"/>
          <a:chOff x="0" y="0"/>
          <a:chExt cx="0" cy="0"/>
        </a:xfrm>
      </p:grpSpPr>
      <p:sp>
        <p:nvSpPr>
          <p:cNvPr id="67" name="Google Shape;67;p16"/>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68" name="Google Shape;68;p16"/>
          <p:cNvSpPr txBox="1"/>
          <p:nvPr>
            <p:ph idx="1" type="body"/>
          </p:nvPr>
        </p:nvSpPr>
        <p:spPr>
          <a:xfrm>
            <a:off x="228600" y="800100"/>
            <a:ext cx="4114800" cy="22632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69" name="Google Shape;69;p16"/>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0" name="Google Shape;70;p16"/>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1" name="Google Shape;71;p16"/>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2" name="Shape 72"/>
        <p:cNvGrpSpPr/>
        <p:nvPr/>
      </p:nvGrpSpPr>
      <p:grpSpPr>
        <a:xfrm>
          <a:off x="0" y="0"/>
          <a:ext cx="0" cy="0"/>
          <a:chOff x="0" y="0"/>
          <a:chExt cx="0" cy="0"/>
        </a:xfrm>
      </p:grpSpPr>
      <p:sp>
        <p:nvSpPr>
          <p:cNvPr id="73" name="Google Shape;73;p17"/>
          <p:cNvSpPr txBox="1"/>
          <p:nvPr>
            <p:ph type="title"/>
          </p:nvPr>
        </p:nvSpPr>
        <p:spPr>
          <a:xfrm>
            <a:off x="361156" y="2203450"/>
            <a:ext cx="3886200" cy="681000"/>
          </a:xfrm>
          <a:prstGeom prst="rect">
            <a:avLst/>
          </a:prstGeom>
          <a:noFill/>
          <a:ln>
            <a:noFill/>
          </a:ln>
        </p:spPr>
        <p:txBody>
          <a:bodyPr anchorCtr="0" anchor="t" bIns="22850" lIns="45725" spcFirstLastPara="1" rIns="45725" wrap="square" tIns="22850">
            <a:normAutofit/>
          </a:bodyPr>
          <a:lstStyle>
            <a:lvl1pPr lvl="0" algn="l">
              <a:spcBef>
                <a:spcPts val="0"/>
              </a:spcBef>
              <a:spcAft>
                <a:spcPts val="0"/>
              </a:spcAft>
              <a:buClr>
                <a:schemeClr val="dk1"/>
              </a:buClr>
              <a:buSzPts val="2000"/>
              <a:buFont typeface="Calibri"/>
              <a:buNone/>
              <a:defRPr b="1" sz="2000" cap="none"/>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74" name="Google Shape;74;p17"/>
          <p:cNvSpPr txBox="1"/>
          <p:nvPr>
            <p:ph idx="1" type="body"/>
          </p:nvPr>
        </p:nvSpPr>
        <p:spPr>
          <a:xfrm>
            <a:off x="361156" y="1453357"/>
            <a:ext cx="3886200" cy="7503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rgbClr val="888888"/>
              </a:buClr>
              <a:buSzPts val="1000"/>
              <a:buNone/>
              <a:defRPr sz="1000">
                <a:solidFill>
                  <a:srgbClr val="888888"/>
                </a:solidFill>
              </a:defRPr>
            </a:lvl1pPr>
            <a:lvl2pPr indent="-228600" lvl="1" marL="914400" algn="l">
              <a:spcBef>
                <a:spcPts val="200"/>
              </a:spcBef>
              <a:spcAft>
                <a:spcPts val="0"/>
              </a:spcAft>
              <a:buClr>
                <a:srgbClr val="888888"/>
              </a:buClr>
              <a:buSzPts val="900"/>
              <a:buNone/>
              <a:defRPr sz="900">
                <a:solidFill>
                  <a:srgbClr val="888888"/>
                </a:solidFill>
              </a:defRPr>
            </a:lvl2pPr>
            <a:lvl3pPr indent="-228600" lvl="2" marL="1371600" algn="l">
              <a:spcBef>
                <a:spcPts val="200"/>
              </a:spcBef>
              <a:spcAft>
                <a:spcPts val="0"/>
              </a:spcAft>
              <a:buClr>
                <a:srgbClr val="888888"/>
              </a:buClr>
              <a:buSzPts val="800"/>
              <a:buNone/>
              <a:defRPr sz="800">
                <a:solidFill>
                  <a:srgbClr val="888888"/>
                </a:solidFill>
              </a:defRPr>
            </a:lvl3pPr>
            <a:lvl4pPr indent="-228600" lvl="3" marL="1828800" algn="l">
              <a:spcBef>
                <a:spcPts val="100"/>
              </a:spcBef>
              <a:spcAft>
                <a:spcPts val="0"/>
              </a:spcAft>
              <a:buClr>
                <a:srgbClr val="888888"/>
              </a:buClr>
              <a:buSzPts val="700"/>
              <a:buNone/>
              <a:defRPr sz="700">
                <a:solidFill>
                  <a:srgbClr val="888888"/>
                </a:solidFill>
              </a:defRPr>
            </a:lvl4pPr>
            <a:lvl5pPr indent="-228600" lvl="4" marL="2286000" algn="l">
              <a:spcBef>
                <a:spcPts val="100"/>
              </a:spcBef>
              <a:spcAft>
                <a:spcPts val="0"/>
              </a:spcAft>
              <a:buClr>
                <a:srgbClr val="888888"/>
              </a:buClr>
              <a:buSzPts val="700"/>
              <a:buNone/>
              <a:defRPr sz="700">
                <a:solidFill>
                  <a:srgbClr val="888888"/>
                </a:solidFill>
              </a:defRPr>
            </a:lvl5pPr>
            <a:lvl6pPr indent="-228600" lvl="5" marL="2743200" algn="l">
              <a:spcBef>
                <a:spcPts val="100"/>
              </a:spcBef>
              <a:spcAft>
                <a:spcPts val="0"/>
              </a:spcAft>
              <a:buClr>
                <a:srgbClr val="888888"/>
              </a:buClr>
              <a:buSzPts val="700"/>
              <a:buNone/>
              <a:defRPr sz="700">
                <a:solidFill>
                  <a:srgbClr val="888888"/>
                </a:solidFill>
              </a:defRPr>
            </a:lvl6pPr>
            <a:lvl7pPr indent="-228600" lvl="6" marL="3200400" algn="l">
              <a:spcBef>
                <a:spcPts val="100"/>
              </a:spcBef>
              <a:spcAft>
                <a:spcPts val="0"/>
              </a:spcAft>
              <a:buClr>
                <a:srgbClr val="888888"/>
              </a:buClr>
              <a:buSzPts val="700"/>
              <a:buNone/>
              <a:defRPr sz="700">
                <a:solidFill>
                  <a:srgbClr val="888888"/>
                </a:solidFill>
              </a:defRPr>
            </a:lvl7pPr>
            <a:lvl8pPr indent="-228600" lvl="7" marL="3657600" algn="l">
              <a:spcBef>
                <a:spcPts val="100"/>
              </a:spcBef>
              <a:spcAft>
                <a:spcPts val="0"/>
              </a:spcAft>
              <a:buClr>
                <a:srgbClr val="888888"/>
              </a:buClr>
              <a:buSzPts val="700"/>
              <a:buNone/>
              <a:defRPr sz="700">
                <a:solidFill>
                  <a:srgbClr val="888888"/>
                </a:solidFill>
              </a:defRPr>
            </a:lvl8pPr>
            <a:lvl9pPr indent="-228600" lvl="8" marL="4114800" algn="l">
              <a:spcBef>
                <a:spcPts val="100"/>
              </a:spcBef>
              <a:spcAft>
                <a:spcPts val="0"/>
              </a:spcAft>
              <a:buClr>
                <a:srgbClr val="888888"/>
              </a:buClr>
              <a:buSzPts val="700"/>
              <a:buNone/>
              <a:defRPr sz="700">
                <a:solidFill>
                  <a:srgbClr val="888888"/>
                </a:solidFill>
              </a:defRPr>
            </a:lvl9pPr>
          </a:lstStyle>
          <a:p/>
        </p:txBody>
      </p:sp>
      <p:sp>
        <p:nvSpPr>
          <p:cNvPr id="75" name="Google Shape;75;p17"/>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6" name="Google Shape;76;p17"/>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7" name="Google Shape;77;p17"/>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8" name="Shape 78"/>
        <p:cNvGrpSpPr/>
        <p:nvPr/>
      </p:nvGrpSpPr>
      <p:grpSpPr>
        <a:xfrm>
          <a:off x="0" y="0"/>
          <a:ext cx="0" cy="0"/>
          <a:chOff x="0" y="0"/>
          <a:chExt cx="0" cy="0"/>
        </a:xfrm>
      </p:grpSpPr>
      <p:sp>
        <p:nvSpPr>
          <p:cNvPr id="79" name="Google Shape;79;p18"/>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80" name="Google Shape;80;p18"/>
          <p:cNvSpPr txBox="1"/>
          <p:nvPr>
            <p:ph idx="1" type="body"/>
          </p:nvPr>
        </p:nvSpPr>
        <p:spPr>
          <a:xfrm>
            <a:off x="228600" y="800100"/>
            <a:ext cx="2019300" cy="2263200"/>
          </a:xfrm>
          <a:prstGeom prst="rect">
            <a:avLst/>
          </a:prstGeom>
          <a:noFill/>
          <a:ln>
            <a:noFill/>
          </a:ln>
        </p:spPr>
        <p:txBody>
          <a:bodyPr anchorCtr="0" anchor="t" bIns="22850" lIns="45725" spcFirstLastPara="1" rIns="45725" wrap="square" tIns="22850">
            <a:normAutofit/>
          </a:bodyPr>
          <a:lstStyle>
            <a:lvl1pPr indent="-317500" lvl="0" marL="457200" algn="l">
              <a:spcBef>
                <a:spcPts val="300"/>
              </a:spcBef>
              <a:spcAft>
                <a:spcPts val="0"/>
              </a:spcAft>
              <a:buClr>
                <a:schemeClr val="dk1"/>
              </a:buClr>
              <a:buSzPts val="1400"/>
              <a:buChar char="•"/>
              <a:defRPr sz="1400"/>
            </a:lvl1pPr>
            <a:lvl2pPr indent="-304800" lvl="1" marL="914400" algn="l">
              <a:spcBef>
                <a:spcPts val="200"/>
              </a:spcBef>
              <a:spcAft>
                <a:spcPts val="0"/>
              </a:spcAft>
              <a:buClr>
                <a:schemeClr val="dk1"/>
              </a:buClr>
              <a:buSzPts val="1200"/>
              <a:buChar char="–"/>
              <a:defRPr sz="1200"/>
            </a:lvl2pPr>
            <a:lvl3pPr indent="-292100" lvl="2" marL="1371600" algn="l">
              <a:spcBef>
                <a:spcPts val="200"/>
              </a:spcBef>
              <a:spcAft>
                <a:spcPts val="0"/>
              </a:spcAft>
              <a:buClr>
                <a:schemeClr val="dk1"/>
              </a:buClr>
              <a:buSzPts val="1000"/>
              <a:buChar char="•"/>
              <a:defRPr sz="1000"/>
            </a:lvl3pPr>
            <a:lvl4pPr indent="-285750" lvl="3" marL="1828800" algn="l">
              <a:spcBef>
                <a:spcPts val="200"/>
              </a:spcBef>
              <a:spcAft>
                <a:spcPts val="0"/>
              </a:spcAft>
              <a:buClr>
                <a:schemeClr val="dk1"/>
              </a:buClr>
              <a:buSzPts val="900"/>
              <a:buChar char="–"/>
              <a:defRPr sz="900"/>
            </a:lvl4pPr>
            <a:lvl5pPr indent="-285750" lvl="4" marL="2286000" algn="l">
              <a:spcBef>
                <a:spcPts val="200"/>
              </a:spcBef>
              <a:spcAft>
                <a:spcPts val="0"/>
              </a:spcAft>
              <a:buClr>
                <a:schemeClr val="dk1"/>
              </a:buClr>
              <a:buSzPts val="900"/>
              <a:buChar char="»"/>
              <a:defRPr sz="900"/>
            </a:lvl5pPr>
            <a:lvl6pPr indent="-285750" lvl="5" marL="2743200" algn="l">
              <a:spcBef>
                <a:spcPts val="200"/>
              </a:spcBef>
              <a:spcAft>
                <a:spcPts val="0"/>
              </a:spcAft>
              <a:buClr>
                <a:schemeClr val="dk1"/>
              </a:buClr>
              <a:buSzPts val="900"/>
              <a:buChar char="•"/>
              <a:defRPr sz="900"/>
            </a:lvl6pPr>
            <a:lvl7pPr indent="-285750" lvl="6" marL="3200400" algn="l">
              <a:spcBef>
                <a:spcPts val="200"/>
              </a:spcBef>
              <a:spcAft>
                <a:spcPts val="0"/>
              </a:spcAft>
              <a:buClr>
                <a:schemeClr val="dk1"/>
              </a:buClr>
              <a:buSzPts val="900"/>
              <a:buChar char="•"/>
              <a:defRPr sz="900"/>
            </a:lvl7pPr>
            <a:lvl8pPr indent="-285750" lvl="7" marL="3657600" algn="l">
              <a:spcBef>
                <a:spcPts val="200"/>
              </a:spcBef>
              <a:spcAft>
                <a:spcPts val="0"/>
              </a:spcAft>
              <a:buClr>
                <a:schemeClr val="dk1"/>
              </a:buClr>
              <a:buSzPts val="900"/>
              <a:buChar char="•"/>
              <a:defRPr sz="900"/>
            </a:lvl8pPr>
            <a:lvl9pPr indent="-285750" lvl="8" marL="4114800" algn="l">
              <a:spcBef>
                <a:spcPts val="200"/>
              </a:spcBef>
              <a:spcAft>
                <a:spcPts val="0"/>
              </a:spcAft>
              <a:buClr>
                <a:schemeClr val="dk1"/>
              </a:buClr>
              <a:buSzPts val="900"/>
              <a:buChar char="•"/>
              <a:defRPr sz="900"/>
            </a:lvl9pPr>
          </a:lstStyle>
          <a:p/>
        </p:txBody>
      </p:sp>
      <p:sp>
        <p:nvSpPr>
          <p:cNvPr id="81" name="Google Shape;81;p18"/>
          <p:cNvSpPr txBox="1"/>
          <p:nvPr>
            <p:ph idx="2" type="body"/>
          </p:nvPr>
        </p:nvSpPr>
        <p:spPr>
          <a:xfrm>
            <a:off x="2324100" y="800100"/>
            <a:ext cx="2019300" cy="2263200"/>
          </a:xfrm>
          <a:prstGeom prst="rect">
            <a:avLst/>
          </a:prstGeom>
          <a:noFill/>
          <a:ln>
            <a:noFill/>
          </a:ln>
        </p:spPr>
        <p:txBody>
          <a:bodyPr anchorCtr="0" anchor="t" bIns="22850" lIns="45725" spcFirstLastPara="1" rIns="45725" wrap="square" tIns="22850">
            <a:normAutofit/>
          </a:bodyPr>
          <a:lstStyle>
            <a:lvl1pPr indent="-317500" lvl="0" marL="457200" algn="l">
              <a:spcBef>
                <a:spcPts val="300"/>
              </a:spcBef>
              <a:spcAft>
                <a:spcPts val="0"/>
              </a:spcAft>
              <a:buClr>
                <a:schemeClr val="dk1"/>
              </a:buClr>
              <a:buSzPts val="1400"/>
              <a:buChar char="•"/>
              <a:defRPr sz="1400"/>
            </a:lvl1pPr>
            <a:lvl2pPr indent="-304800" lvl="1" marL="914400" algn="l">
              <a:spcBef>
                <a:spcPts val="200"/>
              </a:spcBef>
              <a:spcAft>
                <a:spcPts val="0"/>
              </a:spcAft>
              <a:buClr>
                <a:schemeClr val="dk1"/>
              </a:buClr>
              <a:buSzPts val="1200"/>
              <a:buChar char="–"/>
              <a:defRPr sz="1200"/>
            </a:lvl2pPr>
            <a:lvl3pPr indent="-292100" lvl="2" marL="1371600" algn="l">
              <a:spcBef>
                <a:spcPts val="200"/>
              </a:spcBef>
              <a:spcAft>
                <a:spcPts val="0"/>
              </a:spcAft>
              <a:buClr>
                <a:schemeClr val="dk1"/>
              </a:buClr>
              <a:buSzPts val="1000"/>
              <a:buChar char="•"/>
              <a:defRPr sz="1000"/>
            </a:lvl3pPr>
            <a:lvl4pPr indent="-285750" lvl="3" marL="1828800" algn="l">
              <a:spcBef>
                <a:spcPts val="200"/>
              </a:spcBef>
              <a:spcAft>
                <a:spcPts val="0"/>
              </a:spcAft>
              <a:buClr>
                <a:schemeClr val="dk1"/>
              </a:buClr>
              <a:buSzPts val="900"/>
              <a:buChar char="–"/>
              <a:defRPr sz="900"/>
            </a:lvl4pPr>
            <a:lvl5pPr indent="-285750" lvl="4" marL="2286000" algn="l">
              <a:spcBef>
                <a:spcPts val="200"/>
              </a:spcBef>
              <a:spcAft>
                <a:spcPts val="0"/>
              </a:spcAft>
              <a:buClr>
                <a:schemeClr val="dk1"/>
              </a:buClr>
              <a:buSzPts val="900"/>
              <a:buChar char="»"/>
              <a:defRPr sz="900"/>
            </a:lvl5pPr>
            <a:lvl6pPr indent="-285750" lvl="5" marL="2743200" algn="l">
              <a:spcBef>
                <a:spcPts val="200"/>
              </a:spcBef>
              <a:spcAft>
                <a:spcPts val="0"/>
              </a:spcAft>
              <a:buClr>
                <a:schemeClr val="dk1"/>
              </a:buClr>
              <a:buSzPts val="900"/>
              <a:buChar char="•"/>
              <a:defRPr sz="900"/>
            </a:lvl6pPr>
            <a:lvl7pPr indent="-285750" lvl="6" marL="3200400" algn="l">
              <a:spcBef>
                <a:spcPts val="200"/>
              </a:spcBef>
              <a:spcAft>
                <a:spcPts val="0"/>
              </a:spcAft>
              <a:buClr>
                <a:schemeClr val="dk1"/>
              </a:buClr>
              <a:buSzPts val="900"/>
              <a:buChar char="•"/>
              <a:defRPr sz="900"/>
            </a:lvl7pPr>
            <a:lvl8pPr indent="-285750" lvl="7" marL="3657600" algn="l">
              <a:spcBef>
                <a:spcPts val="200"/>
              </a:spcBef>
              <a:spcAft>
                <a:spcPts val="0"/>
              </a:spcAft>
              <a:buClr>
                <a:schemeClr val="dk1"/>
              </a:buClr>
              <a:buSzPts val="900"/>
              <a:buChar char="•"/>
              <a:defRPr sz="900"/>
            </a:lvl8pPr>
            <a:lvl9pPr indent="-285750" lvl="8" marL="4114800" algn="l">
              <a:spcBef>
                <a:spcPts val="200"/>
              </a:spcBef>
              <a:spcAft>
                <a:spcPts val="0"/>
              </a:spcAft>
              <a:buClr>
                <a:schemeClr val="dk1"/>
              </a:buClr>
              <a:buSzPts val="900"/>
              <a:buChar char="•"/>
              <a:defRPr sz="900"/>
            </a:lvl9pPr>
          </a:lstStyle>
          <a:p/>
        </p:txBody>
      </p:sp>
      <p:sp>
        <p:nvSpPr>
          <p:cNvPr id="82" name="Google Shape;82;p18"/>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83" name="Google Shape;83;p18"/>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84" name="Google Shape;84;p18"/>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85" name="Shape 85"/>
        <p:cNvGrpSpPr/>
        <p:nvPr/>
      </p:nvGrpSpPr>
      <p:grpSpPr>
        <a:xfrm>
          <a:off x="0" y="0"/>
          <a:ext cx="0" cy="0"/>
          <a:chOff x="0" y="0"/>
          <a:chExt cx="0" cy="0"/>
        </a:xfrm>
      </p:grpSpPr>
      <p:sp>
        <p:nvSpPr>
          <p:cNvPr id="86" name="Google Shape;86;p19"/>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2200"/>
              <a:buFont typeface="Calibri"/>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87" name="Google Shape;87;p19"/>
          <p:cNvSpPr txBox="1"/>
          <p:nvPr>
            <p:ph idx="1" type="body"/>
          </p:nvPr>
        </p:nvSpPr>
        <p:spPr>
          <a:xfrm>
            <a:off x="228600" y="767556"/>
            <a:ext cx="2020200" cy="3201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chemeClr val="dk1"/>
              </a:buClr>
              <a:buSzPts val="1200"/>
              <a:buNone/>
              <a:defRPr b="1" sz="1200"/>
            </a:lvl1pPr>
            <a:lvl2pPr indent="-228600" lvl="1" marL="914400" algn="l">
              <a:spcBef>
                <a:spcPts val="200"/>
              </a:spcBef>
              <a:spcAft>
                <a:spcPts val="0"/>
              </a:spcAft>
              <a:buClr>
                <a:schemeClr val="dk1"/>
              </a:buClr>
              <a:buSzPts val="1000"/>
              <a:buNone/>
              <a:defRPr b="1" sz="1000"/>
            </a:lvl2pPr>
            <a:lvl3pPr indent="-228600" lvl="2" marL="1371600" algn="l">
              <a:spcBef>
                <a:spcPts val="200"/>
              </a:spcBef>
              <a:spcAft>
                <a:spcPts val="0"/>
              </a:spcAft>
              <a:buClr>
                <a:schemeClr val="dk1"/>
              </a:buClr>
              <a:buSzPts val="900"/>
              <a:buNone/>
              <a:defRPr b="1" sz="900"/>
            </a:lvl3pPr>
            <a:lvl4pPr indent="-228600" lvl="3" marL="1828800" algn="l">
              <a:spcBef>
                <a:spcPts val="200"/>
              </a:spcBef>
              <a:spcAft>
                <a:spcPts val="0"/>
              </a:spcAft>
              <a:buClr>
                <a:schemeClr val="dk1"/>
              </a:buClr>
              <a:buSzPts val="800"/>
              <a:buNone/>
              <a:defRPr b="1" sz="800"/>
            </a:lvl4pPr>
            <a:lvl5pPr indent="-228600" lvl="4" marL="2286000" algn="l">
              <a:spcBef>
                <a:spcPts val="200"/>
              </a:spcBef>
              <a:spcAft>
                <a:spcPts val="0"/>
              </a:spcAft>
              <a:buClr>
                <a:schemeClr val="dk1"/>
              </a:buClr>
              <a:buSzPts val="800"/>
              <a:buNone/>
              <a:defRPr b="1" sz="800"/>
            </a:lvl5pPr>
            <a:lvl6pPr indent="-228600" lvl="5" marL="2743200" algn="l">
              <a:spcBef>
                <a:spcPts val="200"/>
              </a:spcBef>
              <a:spcAft>
                <a:spcPts val="0"/>
              </a:spcAft>
              <a:buClr>
                <a:schemeClr val="dk1"/>
              </a:buClr>
              <a:buSzPts val="800"/>
              <a:buNone/>
              <a:defRPr b="1" sz="800"/>
            </a:lvl6pPr>
            <a:lvl7pPr indent="-228600" lvl="6" marL="3200400" algn="l">
              <a:spcBef>
                <a:spcPts val="200"/>
              </a:spcBef>
              <a:spcAft>
                <a:spcPts val="0"/>
              </a:spcAft>
              <a:buClr>
                <a:schemeClr val="dk1"/>
              </a:buClr>
              <a:buSzPts val="800"/>
              <a:buNone/>
              <a:defRPr b="1" sz="800"/>
            </a:lvl7pPr>
            <a:lvl8pPr indent="-228600" lvl="7" marL="3657600" algn="l">
              <a:spcBef>
                <a:spcPts val="200"/>
              </a:spcBef>
              <a:spcAft>
                <a:spcPts val="0"/>
              </a:spcAft>
              <a:buClr>
                <a:schemeClr val="dk1"/>
              </a:buClr>
              <a:buSzPts val="800"/>
              <a:buNone/>
              <a:defRPr b="1" sz="800"/>
            </a:lvl8pPr>
            <a:lvl9pPr indent="-228600" lvl="8" marL="4114800" algn="l">
              <a:spcBef>
                <a:spcPts val="200"/>
              </a:spcBef>
              <a:spcAft>
                <a:spcPts val="0"/>
              </a:spcAft>
              <a:buClr>
                <a:schemeClr val="dk1"/>
              </a:buClr>
              <a:buSzPts val="800"/>
              <a:buNone/>
              <a:defRPr b="1" sz="800"/>
            </a:lvl9pPr>
          </a:lstStyle>
          <a:p/>
        </p:txBody>
      </p:sp>
      <p:sp>
        <p:nvSpPr>
          <p:cNvPr id="88" name="Google Shape;88;p19"/>
          <p:cNvSpPr txBox="1"/>
          <p:nvPr>
            <p:ph idx="2" type="body"/>
          </p:nvPr>
        </p:nvSpPr>
        <p:spPr>
          <a:xfrm>
            <a:off x="228600" y="1087438"/>
            <a:ext cx="2020200" cy="1975800"/>
          </a:xfrm>
          <a:prstGeom prst="rect">
            <a:avLst/>
          </a:prstGeom>
          <a:noFill/>
          <a:ln>
            <a:noFill/>
          </a:ln>
        </p:spPr>
        <p:txBody>
          <a:bodyPr anchorCtr="0" anchor="t" bIns="22850" lIns="45725" spcFirstLastPara="1" rIns="45725" wrap="square" tIns="22850">
            <a:normAutofit/>
          </a:bodyPr>
          <a:lstStyle>
            <a:lvl1pPr indent="-304800" lvl="0" marL="457200" algn="l">
              <a:spcBef>
                <a:spcPts val="200"/>
              </a:spcBef>
              <a:spcAft>
                <a:spcPts val="0"/>
              </a:spcAft>
              <a:buClr>
                <a:schemeClr val="dk1"/>
              </a:buClr>
              <a:buSzPts val="1200"/>
              <a:buChar char="•"/>
              <a:defRPr sz="1200"/>
            </a:lvl1pPr>
            <a:lvl2pPr indent="-292100" lvl="1" marL="914400" algn="l">
              <a:spcBef>
                <a:spcPts val="200"/>
              </a:spcBef>
              <a:spcAft>
                <a:spcPts val="0"/>
              </a:spcAft>
              <a:buClr>
                <a:schemeClr val="dk1"/>
              </a:buClr>
              <a:buSzPts val="1000"/>
              <a:buChar char="–"/>
              <a:defRPr sz="1000"/>
            </a:lvl2pPr>
            <a:lvl3pPr indent="-285750" lvl="2" marL="1371600" algn="l">
              <a:spcBef>
                <a:spcPts val="200"/>
              </a:spcBef>
              <a:spcAft>
                <a:spcPts val="0"/>
              </a:spcAft>
              <a:buClr>
                <a:schemeClr val="dk1"/>
              </a:buClr>
              <a:buSzPts val="900"/>
              <a:buChar char="•"/>
              <a:defRPr sz="900"/>
            </a:lvl3pPr>
            <a:lvl4pPr indent="-279400" lvl="3" marL="1828800" algn="l">
              <a:spcBef>
                <a:spcPts val="200"/>
              </a:spcBef>
              <a:spcAft>
                <a:spcPts val="0"/>
              </a:spcAft>
              <a:buClr>
                <a:schemeClr val="dk1"/>
              </a:buClr>
              <a:buSzPts val="800"/>
              <a:buChar char="–"/>
              <a:defRPr sz="800"/>
            </a:lvl4pPr>
            <a:lvl5pPr indent="-279400" lvl="4" marL="2286000" algn="l">
              <a:spcBef>
                <a:spcPts val="200"/>
              </a:spcBef>
              <a:spcAft>
                <a:spcPts val="0"/>
              </a:spcAft>
              <a:buClr>
                <a:schemeClr val="dk1"/>
              </a:buClr>
              <a:buSzPts val="800"/>
              <a:buChar char="»"/>
              <a:defRPr sz="800"/>
            </a:lvl5pPr>
            <a:lvl6pPr indent="-279400" lvl="5" marL="2743200" algn="l">
              <a:spcBef>
                <a:spcPts val="200"/>
              </a:spcBef>
              <a:spcAft>
                <a:spcPts val="0"/>
              </a:spcAft>
              <a:buClr>
                <a:schemeClr val="dk1"/>
              </a:buClr>
              <a:buSzPts val="800"/>
              <a:buChar char="•"/>
              <a:defRPr sz="800"/>
            </a:lvl6pPr>
            <a:lvl7pPr indent="-279400" lvl="6" marL="3200400" algn="l">
              <a:spcBef>
                <a:spcPts val="200"/>
              </a:spcBef>
              <a:spcAft>
                <a:spcPts val="0"/>
              </a:spcAft>
              <a:buClr>
                <a:schemeClr val="dk1"/>
              </a:buClr>
              <a:buSzPts val="800"/>
              <a:buChar char="•"/>
              <a:defRPr sz="800"/>
            </a:lvl7pPr>
            <a:lvl8pPr indent="-279400" lvl="7" marL="3657600" algn="l">
              <a:spcBef>
                <a:spcPts val="200"/>
              </a:spcBef>
              <a:spcAft>
                <a:spcPts val="0"/>
              </a:spcAft>
              <a:buClr>
                <a:schemeClr val="dk1"/>
              </a:buClr>
              <a:buSzPts val="800"/>
              <a:buChar char="•"/>
              <a:defRPr sz="800"/>
            </a:lvl8pPr>
            <a:lvl9pPr indent="-279400" lvl="8" marL="4114800" algn="l">
              <a:spcBef>
                <a:spcPts val="200"/>
              </a:spcBef>
              <a:spcAft>
                <a:spcPts val="0"/>
              </a:spcAft>
              <a:buClr>
                <a:schemeClr val="dk1"/>
              </a:buClr>
              <a:buSzPts val="800"/>
              <a:buChar char="•"/>
              <a:defRPr sz="800"/>
            </a:lvl9pPr>
          </a:lstStyle>
          <a:p/>
        </p:txBody>
      </p:sp>
      <p:sp>
        <p:nvSpPr>
          <p:cNvPr id="89" name="Google Shape;89;p19"/>
          <p:cNvSpPr txBox="1"/>
          <p:nvPr>
            <p:ph idx="3" type="body"/>
          </p:nvPr>
        </p:nvSpPr>
        <p:spPr>
          <a:xfrm>
            <a:off x="2322513" y="767556"/>
            <a:ext cx="2021100" cy="3201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chemeClr val="dk1"/>
              </a:buClr>
              <a:buSzPts val="1200"/>
              <a:buNone/>
              <a:defRPr b="1" sz="1200"/>
            </a:lvl1pPr>
            <a:lvl2pPr indent="-228600" lvl="1" marL="914400" algn="l">
              <a:spcBef>
                <a:spcPts val="200"/>
              </a:spcBef>
              <a:spcAft>
                <a:spcPts val="0"/>
              </a:spcAft>
              <a:buClr>
                <a:schemeClr val="dk1"/>
              </a:buClr>
              <a:buSzPts val="1000"/>
              <a:buNone/>
              <a:defRPr b="1" sz="1000"/>
            </a:lvl2pPr>
            <a:lvl3pPr indent="-228600" lvl="2" marL="1371600" algn="l">
              <a:spcBef>
                <a:spcPts val="200"/>
              </a:spcBef>
              <a:spcAft>
                <a:spcPts val="0"/>
              </a:spcAft>
              <a:buClr>
                <a:schemeClr val="dk1"/>
              </a:buClr>
              <a:buSzPts val="900"/>
              <a:buNone/>
              <a:defRPr b="1" sz="900"/>
            </a:lvl3pPr>
            <a:lvl4pPr indent="-228600" lvl="3" marL="1828800" algn="l">
              <a:spcBef>
                <a:spcPts val="200"/>
              </a:spcBef>
              <a:spcAft>
                <a:spcPts val="0"/>
              </a:spcAft>
              <a:buClr>
                <a:schemeClr val="dk1"/>
              </a:buClr>
              <a:buSzPts val="800"/>
              <a:buNone/>
              <a:defRPr b="1" sz="800"/>
            </a:lvl4pPr>
            <a:lvl5pPr indent="-228600" lvl="4" marL="2286000" algn="l">
              <a:spcBef>
                <a:spcPts val="200"/>
              </a:spcBef>
              <a:spcAft>
                <a:spcPts val="0"/>
              </a:spcAft>
              <a:buClr>
                <a:schemeClr val="dk1"/>
              </a:buClr>
              <a:buSzPts val="800"/>
              <a:buNone/>
              <a:defRPr b="1" sz="800"/>
            </a:lvl5pPr>
            <a:lvl6pPr indent="-228600" lvl="5" marL="2743200" algn="l">
              <a:spcBef>
                <a:spcPts val="200"/>
              </a:spcBef>
              <a:spcAft>
                <a:spcPts val="0"/>
              </a:spcAft>
              <a:buClr>
                <a:schemeClr val="dk1"/>
              </a:buClr>
              <a:buSzPts val="800"/>
              <a:buNone/>
              <a:defRPr b="1" sz="800"/>
            </a:lvl6pPr>
            <a:lvl7pPr indent="-228600" lvl="6" marL="3200400" algn="l">
              <a:spcBef>
                <a:spcPts val="200"/>
              </a:spcBef>
              <a:spcAft>
                <a:spcPts val="0"/>
              </a:spcAft>
              <a:buClr>
                <a:schemeClr val="dk1"/>
              </a:buClr>
              <a:buSzPts val="800"/>
              <a:buNone/>
              <a:defRPr b="1" sz="800"/>
            </a:lvl7pPr>
            <a:lvl8pPr indent="-228600" lvl="7" marL="3657600" algn="l">
              <a:spcBef>
                <a:spcPts val="200"/>
              </a:spcBef>
              <a:spcAft>
                <a:spcPts val="0"/>
              </a:spcAft>
              <a:buClr>
                <a:schemeClr val="dk1"/>
              </a:buClr>
              <a:buSzPts val="800"/>
              <a:buNone/>
              <a:defRPr b="1" sz="800"/>
            </a:lvl8pPr>
            <a:lvl9pPr indent="-228600" lvl="8" marL="4114800" algn="l">
              <a:spcBef>
                <a:spcPts val="200"/>
              </a:spcBef>
              <a:spcAft>
                <a:spcPts val="0"/>
              </a:spcAft>
              <a:buClr>
                <a:schemeClr val="dk1"/>
              </a:buClr>
              <a:buSzPts val="800"/>
              <a:buNone/>
              <a:defRPr b="1" sz="800"/>
            </a:lvl9pPr>
          </a:lstStyle>
          <a:p/>
        </p:txBody>
      </p:sp>
      <p:sp>
        <p:nvSpPr>
          <p:cNvPr id="90" name="Google Shape;90;p19"/>
          <p:cNvSpPr txBox="1"/>
          <p:nvPr>
            <p:ph idx="4" type="body"/>
          </p:nvPr>
        </p:nvSpPr>
        <p:spPr>
          <a:xfrm>
            <a:off x="2322513" y="1087438"/>
            <a:ext cx="2021100" cy="1975800"/>
          </a:xfrm>
          <a:prstGeom prst="rect">
            <a:avLst/>
          </a:prstGeom>
          <a:noFill/>
          <a:ln>
            <a:noFill/>
          </a:ln>
        </p:spPr>
        <p:txBody>
          <a:bodyPr anchorCtr="0" anchor="t" bIns="22850" lIns="45725" spcFirstLastPara="1" rIns="45725" wrap="square" tIns="22850">
            <a:normAutofit/>
          </a:bodyPr>
          <a:lstStyle>
            <a:lvl1pPr indent="-304800" lvl="0" marL="457200" algn="l">
              <a:spcBef>
                <a:spcPts val="200"/>
              </a:spcBef>
              <a:spcAft>
                <a:spcPts val="0"/>
              </a:spcAft>
              <a:buClr>
                <a:schemeClr val="dk1"/>
              </a:buClr>
              <a:buSzPts val="1200"/>
              <a:buChar char="•"/>
              <a:defRPr sz="1200"/>
            </a:lvl1pPr>
            <a:lvl2pPr indent="-292100" lvl="1" marL="914400" algn="l">
              <a:spcBef>
                <a:spcPts val="200"/>
              </a:spcBef>
              <a:spcAft>
                <a:spcPts val="0"/>
              </a:spcAft>
              <a:buClr>
                <a:schemeClr val="dk1"/>
              </a:buClr>
              <a:buSzPts val="1000"/>
              <a:buChar char="–"/>
              <a:defRPr sz="1000"/>
            </a:lvl2pPr>
            <a:lvl3pPr indent="-285750" lvl="2" marL="1371600" algn="l">
              <a:spcBef>
                <a:spcPts val="200"/>
              </a:spcBef>
              <a:spcAft>
                <a:spcPts val="0"/>
              </a:spcAft>
              <a:buClr>
                <a:schemeClr val="dk1"/>
              </a:buClr>
              <a:buSzPts val="900"/>
              <a:buChar char="•"/>
              <a:defRPr sz="900"/>
            </a:lvl3pPr>
            <a:lvl4pPr indent="-279400" lvl="3" marL="1828800" algn="l">
              <a:spcBef>
                <a:spcPts val="200"/>
              </a:spcBef>
              <a:spcAft>
                <a:spcPts val="0"/>
              </a:spcAft>
              <a:buClr>
                <a:schemeClr val="dk1"/>
              </a:buClr>
              <a:buSzPts val="800"/>
              <a:buChar char="–"/>
              <a:defRPr sz="800"/>
            </a:lvl4pPr>
            <a:lvl5pPr indent="-279400" lvl="4" marL="2286000" algn="l">
              <a:spcBef>
                <a:spcPts val="200"/>
              </a:spcBef>
              <a:spcAft>
                <a:spcPts val="0"/>
              </a:spcAft>
              <a:buClr>
                <a:schemeClr val="dk1"/>
              </a:buClr>
              <a:buSzPts val="800"/>
              <a:buChar char="»"/>
              <a:defRPr sz="800"/>
            </a:lvl5pPr>
            <a:lvl6pPr indent="-279400" lvl="5" marL="2743200" algn="l">
              <a:spcBef>
                <a:spcPts val="200"/>
              </a:spcBef>
              <a:spcAft>
                <a:spcPts val="0"/>
              </a:spcAft>
              <a:buClr>
                <a:schemeClr val="dk1"/>
              </a:buClr>
              <a:buSzPts val="800"/>
              <a:buChar char="•"/>
              <a:defRPr sz="800"/>
            </a:lvl6pPr>
            <a:lvl7pPr indent="-279400" lvl="6" marL="3200400" algn="l">
              <a:spcBef>
                <a:spcPts val="200"/>
              </a:spcBef>
              <a:spcAft>
                <a:spcPts val="0"/>
              </a:spcAft>
              <a:buClr>
                <a:schemeClr val="dk1"/>
              </a:buClr>
              <a:buSzPts val="800"/>
              <a:buChar char="•"/>
              <a:defRPr sz="800"/>
            </a:lvl7pPr>
            <a:lvl8pPr indent="-279400" lvl="7" marL="3657600" algn="l">
              <a:spcBef>
                <a:spcPts val="200"/>
              </a:spcBef>
              <a:spcAft>
                <a:spcPts val="0"/>
              </a:spcAft>
              <a:buClr>
                <a:schemeClr val="dk1"/>
              </a:buClr>
              <a:buSzPts val="800"/>
              <a:buChar char="•"/>
              <a:defRPr sz="800"/>
            </a:lvl8pPr>
            <a:lvl9pPr indent="-279400" lvl="8" marL="4114800" algn="l">
              <a:spcBef>
                <a:spcPts val="200"/>
              </a:spcBef>
              <a:spcAft>
                <a:spcPts val="0"/>
              </a:spcAft>
              <a:buClr>
                <a:schemeClr val="dk1"/>
              </a:buClr>
              <a:buSzPts val="800"/>
              <a:buChar char="•"/>
              <a:defRPr sz="800"/>
            </a:lvl9pPr>
          </a:lstStyle>
          <a:p/>
        </p:txBody>
      </p:sp>
      <p:sp>
        <p:nvSpPr>
          <p:cNvPr id="91" name="Google Shape;91;p19"/>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2" name="Google Shape;92;p19"/>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3" name="Google Shape;93;p19"/>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4" name="Shape 94"/>
        <p:cNvGrpSpPr/>
        <p:nvPr/>
      </p:nvGrpSpPr>
      <p:grpSpPr>
        <a:xfrm>
          <a:off x="0" y="0"/>
          <a:ext cx="0" cy="0"/>
          <a:chOff x="0" y="0"/>
          <a:chExt cx="0" cy="0"/>
        </a:xfrm>
      </p:grpSpPr>
      <p:sp>
        <p:nvSpPr>
          <p:cNvPr id="95" name="Google Shape;95;p20"/>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96" name="Google Shape;96;p20"/>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7" name="Google Shape;97;p20"/>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8" name="Google Shape;98;p20"/>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9" name="Shape 99"/>
        <p:cNvGrpSpPr/>
        <p:nvPr/>
      </p:nvGrpSpPr>
      <p:grpSpPr>
        <a:xfrm>
          <a:off x="0" y="0"/>
          <a:ext cx="0" cy="0"/>
          <a:chOff x="0" y="0"/>
          <a:chExt cx="0" cy="0"/>
        </a:xfrm>
      </p:grpSpPr>
      <p:sp>
        <p:nvSpPr>
          <p:cNvPr id="100" name="Google Shape;100;p21"/>
          <p:cNvSpPr txBox="1"/>
          <p:nvPr>
            <p:ph type="title"/>
          </p:nvPr>
        </p:nvSpPr>
        <p:spPr>
          <a:xfrm>
            <a:off x="228600" y="136525"/>
            <a:ext cx="1504200" cy="581100"/>
          </a:xfrm>
          <a:prstGeom prst="rect">
            <a:avLst/>
          </a:prstGeom>
          <a:noFill/>
          <a:ln>
            <a:noFill/>
          </a:ln>
        </p:spPr>
        <p:txBody>
          <a:bodyPr anchorCtr="0" anchor="b" bIns="22850" lIns="45725" spcFirstLastPara="1" rIns="45725" wrap="square" tIns="22850">
            <a:normAutofit/>
          </a:bodyPr>
          <a:lstStyle>
            <a:lvl1pPr lvl="0" algn="l">
              <a:spcBef>
                <a:spcPts val="0"/>
              </a:spcBef>
              <a:spcAft>
                <a:spcPts val="0"/>
              </a:spcAft>
              <a:buClr>
                <a:schemeClr val="dk1"/>
              </a:buClr>
              <a:buSzPts val="1000"/>
              <a:buFont typeface="Calibri"/>
              <a:buNone/>
              <a:defRPr b="1" sz="1000"/>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01" name="Google Shape;101;p21"/>
          <p:cNvSpPr txBox="1"/>
          <p:nvPr>
            <p:ph idx="1" type="body"/>
          </p:nvPr>
        </p:nvSpPr>
        <p:spPr>
          <a:xfrm>
            <a:off x="1787525" y="136525"/>
            <a:ext cx="2556000" cy="2926500"/>
          </a:xfrm>
          <a:prstGeom prst="rect">
            <a:avLst/>
          </a:prstGeom>
          <a:noFill/>
          <a:ln>
            <a:noFill/>
          </a:ln>
        </p:spPr>
        <p:txBody>
          <a:bodyPr anchorCtr="0" anchor="t" bIns="22850" lIns="45725" spcFirstLastPara="1" rIns="45725" wrap="square" tIns="22850">
            <a:normAutofit/>
          </a:bodyPr>
          <a:lstStyle>
            <a:lvl1pPr indent="-330200" lvl="0" marL="457200" algn="l">
              <a:spcBef>
                <a:spcPts val="300"/>
              </a:spcBef>
              <a:spcAft>
                <a:spcPts val="0"/>
              </a:spcAft>
              <a:buClr>
                <a:schemeClr val="dk1"/>
              </a:buClr>
              <a:buSzPts val="1600"/>
              <a:buChar char="•"/>
              <a:defRPr sz="1600"/>
            </a:lvl1pPr>
            <a:lvl2pPr indent="-317500" lvl="1" marL="914400" algn="l">
              <a:spcBef>
                <a:spcPts val="300"/>
              </a:spcBef>
              <a:spcAft>
                <a:spcPts val="0"/>
              </a:spcAft>
              <a:buClr>
                <a:schemeClr val="dk1"/>
              </a:buClr>
              <a:buSzPts val="1400"/>
              <a:buChar char="–"/>
              <a:defRPr sz="1400"/>
            </a:lvl2pPr>
            <a:lvl3pPr indent="-304800" lvl="2" marL="1371600" algn="l">
              <a:spcBef>
                <a:spcPts val="200"/>
              </a:spcBef>
              <a:spcAft>
                <a:spcPts val="0"/>
              </a:spcAft>
              <a:buClr>
                <a:schemeClr val="dk1"/>
              </a:buClr>
              <a:buSzPts val="1200"/>
              <a:buChar char="•"/>
              <a:defRPr sz="1200"/>
            </a:lvl3pPr>
            <a:lvl4pPr indent="-292100" lvl="3" marL="1828800" algn="l">
              <a:spcBef>
                <a:spcPts val="200"/>
              </a:spcBef>
              <a:spcAft>
                <a:spcPts val="0"/>
              </a:spcAft>
              <a:buClr>
                <a:schemeClr val="dk1"/>
              </a:buClr>
              <a:buSzPts val="1000"/>
              <a:buChar char="–"/>
              <a:defRPr sz="1000"/>
            </a:lvl4pPr>
            <a:lvl5pPr indent="-292100" lvl="4" marL="2286000" algn="l">
              <a:spcBef>
                <a:spcPts val="200"/>
              </a:spcBef>
              <a:spcAft>
                <a:spcPts val="0"/>
              </a:spcAft>
              <a:buClr>
                <a:schemeClr val="dk1"/>
              </a:buClr>
              <a:buSzPts val="1000"/>
              <a:buChar char="»"/>
              <a:defRPr sz="1000"/>
            </a:lvl5pPr>
            <a:lvl6pPr indent="-292100" lvl="5" marL="2743200" algn="l">
              <a:spcBef>
                <a:spcPts val="200"/>
              </a:spcBef>
              <a:spcAft>
                <a:spcPts val="0"/>
              </a:spcAft>
              <a:buClr>
                <a:schemeClr val="dk1"/>
              </a:buClr>
              <a:buSzPts val="1000"/>
              <a:buChar char="•"/>
              <a:defRPr sz="1000"/>
            </a:lvl6pPr>
            <a:lvl7pPr indent="-292100" lvl="6" marL="3200400" algn="l">
              <a:spcBef>
                <a:spcPts val="200"/>
              </a:spcBef>
              <a:spcAft>
                <a:spcPts val="0"/>
              </a:spcAft>
              <a:buClr>
                <a:schemeClr val="dk1"/>
              </a:buClr>
              <a:buSzPts val="1000"/>
              <a:buChar char="•"/>
              <a:defRPr sz="1000"/>
            </a:lvl7pPr>
            <a:lvl8pPr indent="-292100" lvl="7" marL="3657600" algn="l">
              <a:spcBef>
                <a:spcPts val="200"/>
              </a:spcBef>
              <a:spcAft>
                <a:spcPts val="0"/>
              </a:spcAft>
              <a:buClr>
                <a:schemeClr val="dk1"/>
              </a:buClr>
              <a:buSzPts val="1000"/>
              <a:buChar char="•"/>
              <a:defRPr sz="1000"/>
            </a:lvl8pPr>
            <a:lvl9pPr indent="-292100" lvl="8" marL="4114800" algn="l">
              <a:spcBef>
                <a:spcPts val="200"/>
              </a:spcBef>
              <a:spcAft>
                <a:spcPts val="0"/>
              </a:spcAft>
              <a:buClr>
                <a:schemeClr val="dk1"/>
              </a:buClr>
              <a:buSzPts val="1000"/>
              <a:buChar char="•"/>
              <a:defRPr sz="1000"/>
            </a:lvl9pPr>
          </a:lstStyle>
          <a:p/>
        </p:txBody>
      </p:sp>
      <p:sp>
        <p:nvSpPr>
          <p:cNvPr id="102" name="Google Shape;102;p21"/>
          <p:cNvSpPr txBox="1"/>
          <p:nvPr>
            <p:ph idx="2" type="body"/>
          </p:nvPr>
        </p:nvSpPr>
        <p:spPr>
          <a:xfrm>
            <a:off x="228600" y="717550"/>
            <a:ext cx="1504200" cy="2345700"/>
          </a:xfrm>
          <a:prstGeom prst="rect">
            <a:avLst/>
          </a:prstGeom>
          <a:noFill/>
          <a:ln>
            <a:noFill/>
          </a:ln>
        </p:spPr>
        <p:txBody>
          <a:bodyPr anchorCtr="0" anchor="t" bIns="22850" lIns="45725" spcFirstLastPara="1" rIns="45725" wrap="square" tIns="22850">
            <a:normAutofit/>
          </a:bodyPr>
          <a:lstStyle>
            <a:lvl1pPr indent="-228600" lvl="0" marL="457200" algn="l">
              <a:spcBef>
                <a:spcPts val="100"/>
              </a:spcBef>
              <a:spcAft>
                <a:spcPts val="0"/>
              </a:spcAft>
              <a:buClr>
                <a:schemeClr val="dk1"/>
              </a:buClr>
              <a:buSzPts val="700"/>
              <a:buNone/>
              <a:defRPr sz="700"/>
            </a:lvl1pPr>
            <a:lvl2pPr indent="-228600" lvl="1" marL="914400" algn="l">
              <a:spcBef>
                <a:spcPts val="100"/>
              </a:spcBef>
              <a:spcAft>
                <a:spcPts val="0"/>
              </a:spcAft>
              <a:buClr>
                <a:schemeClr val="dk1"/>
              </a:buClr>
              <a:buSzPts val="600"/>
              <a:buNone/>
              <a:defRPr sz="600"/>
            </a:lvl2pPr>
            <a:lvl3pPr indent="-228600" lvl="2" marL="1371600" algn="l">
              <a:spcBef>
                <a:spcPts val="100"/>
              </a:spcBef>
              <a:spcAft>
                <a:spcPts val="0"/>
              </a:spcAft>
              <a:buClr>
                <a:schemeClr val="dk1"/>
              </a:buClr>
              <a:buSzPts val="500"/>
              <a:buNone/>
              <a:defRPr sz="500"/>
            </a:lvl3pPr>
            <a:lvl4pPr indent="-228600" lvl="3" marL="1828800" algn="l">
              <a:spcBef>
                <a:spcPts val="100"/>
              </a:spcBef>
              <a:spcAft>
                <a:spcPts val="0"/>
              </a:spcAft>
              <a:buClr>
                <a:schemeClr val="dk1"/>
              </a:buClr>
              <a:buSzPts val="500"/>
              <a:buNone/>
              <a:defRPr sz="500"/>
            </a:lvl4pPr>
            <a:lvl5pPr indent="-228600" lvl="4" marL="2286000" algn="l">
              <a:spcBef>
                <a:spcPts val="100"/>
              </a:spcBef>
              <a:spcAft>
                <a:spcPts val="0"/>
              </a:spcAft>
              <a:buClr>
                <a:schemeClr val="dk1"/>
              </a:buClr>
              <a:buSzPts val="500"/>
              <a:buNone/>
              <a:defRPr sz="500"/>
            </a:lvl5pPr>
            <a:lvl6pPr indent="-228600" lvl="5" marL="2743200" algn="l">
              <a:spcBef>
                <a:spcPts val="100"/>
              </a:spcBef>
              <a:spcAft>
                <a:spcPts val="0"/>
              </a:spcAft>
              <a:buClr>
                <a:schemeClr val="dk1"/>
              </a:buClr>
              <a:buSzPts val="500"/>
              <a:buNone/>
              <a:defRPr sz="500"/>
            </a:lvl6pPr>
            <a:lvl7pPr indent="-228600" lvl="6" marL="3200400" algn="l">
              <a:spcBef>
                <a:spcPts val="100"/>
              </a:spcBef>
              <a:spcAft>
                <a:spcPts val="0"/>
              </a:spcAft>
              <a:buClr>
                <a:schemeClr val="dk1"/>
              </a:buClr>
              <a:buSzPts val="500"/>
              <a:buNone/>
              <a:defRPr sz="500"/>
            </a:lvl7pPr>
            <a:lvl8pPr indent="-228600" lvl="7" marL="3657600" algn="l">
              <a:spcBef>
                <a:spcPts val="100"/>
              </a:spcBef>
              <a:spcAft>
                <a:spcPts val="0"/>
              </a:spcAft>
              <a:buClr>
                <a:schemeClr val="dk1"/>
              </a:buClr>
              <a:buSzPts val="500"/>
              <a:buNone/>
              <a:defRPr sz="500"/>
            </a:lvl8pPr>
            <a:lvl9pPr indent="-228600" lvl="8" marL="4114800" algn="l">
              <a:spcBef>
                <a:spcPts val="100"/>
              </a:spcBef>
              <a:spcAft>
                <a:spcPts val="0"/>
              </a:spcAft>
              <a:buClr>
                <a:schemeClr val="dk1"/>
              </a:buClr>
              <a:buSzPts val="500"/>
              <a:buNone/>
              <a:defRPr sz="500"/>
            </a:lvl9pPr>
          </a:lstStyle>
          <a:p/>
        </p:txBody>
      </p:sp>
      <p:sp>
        <p:nvSpPr>
          <p:cNvPr id="103" name="Google Shape;103;p21"/>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04" name="Google Shape;104;p21"/>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05" name="Google Shape;105;p21"/>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896144" y="2400300"/>
            <a:ext cx="2743200" cy="283500"/>
          </a:xfrm>
          <a:prstGeom prst="rect">
            <a:avLst/>
          </a:prstGeom>
          <a:noFill/>
          <a:ln>
            <a:noFill/>
          </a:ln>
        </p:spPr>
        <p:txBody>
          <a:bodyPr anchorCtr="0" anchor="b" bIns="22850" lIns="45725" spcFirstLastPara="1" rIns="45725" wrap="square" tIns="22850">
            <a:normAutofit/>
          </a:bodyPr>
          <a:lstStyle>
            <a:lvl1pPr lvl="0" algn="l">
              <a:spcBef>
                <a:spcPts val="0"/>
              </a:spcBef>
              <a:spcAft>
                <a:spcPts val="0"/>
              </a:spcAft>
              <a:buClr>
                <a:schemeClr val="dk1"/>
              </a:buClr>
              <a:buSzPts val="1000"/>
              <a:buFont typeface="Calibri"/>
              <a:buNone/>
              <a:defRPr b="1" sz="1000"/>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08" name="Google Shape;108;p22"/>
          <p:cNvSpPr/>
          <p:nvPr>
            <p:ph idx="2" type="pic"/>
          </p:nvPr>
        </p:nvSpPr>
        <p:spPr>
          <a:xfrm>
            <a:off x="896144" y="306388"/>
            <a:ext cx="2743200" cy="2057400"/>
          </a:xfrm>
          <a:prstGeom prst="rect">
            <a:avLst/>
          </a:prstGeom>
          <a:noFill/>
          <a:ln>
            <a:noFill/>
          </a:ln>
        </p:spPr>
      </p:sp>
      <p:sp>
        <p:nvSpPr>
          <p:cNvPr id="109" name="Google Shape;109;p22"/>
          <p:cNvSpPr txBox="1"/>
          <p:nvPr>
            <p:ph idx="1" type="body"/>
          </p:nvPr>
        </p:nvSpPr>
        <p:spPr>
          <a:xfrm>
            <a:off x="896144" y="2683669"/>
            <a:ext cx="2743200" cy="402600"/>
          </a:xfrm>
          <a:prstGeom prst="rect">
            <a:avLst/>
          </a:prstGeom>
          <a:noFill/>
          <a:ln>
            <a:noFill/>
          </a:ln>
        </p:spPr>
        <p:txBody>
          <a:bodyPr anchorCtr="0" anchor="t" bIns="22850" lIns="45725" spcFirstLastPara="1" rIns="45725" wrap="square" tIns="22850">
            <a:normAutofit/>
          </a:bodyPr>
          <a:lstStyle>
            <a:lvl1pPr indent="-228600" lvl="0" marL="457200" algn="l">
              <a:spcBef>
                <a:spcPts val="100"/>
              </a:spcBef>
              <a:spcAft>
                <a:spcPts val="0"/>
              </a:spcAft>
              <a:buClr>
                <a:schemeClr val="dk1"/>
              </a:buClr>
              <a:buSzPts val="700"/>
              <a:buNone/>
              <a:defRPr sz="700"/>
            </a:lvl1pPr>
            <a:lvl2pPr indent="-228600" lvl="1" marL="914400" algn="l">
              <a:spcBef>
                <a:spcPts val="100"/>
              </a:spcBef>
              <a:spcAft>
                <a:spcPts val="0"/>
              </a:spcAft>
              <a:buClr>
                <a:schemeClr val="dk1"/>
              </a:buClr>
              <a:buSzPts val="600"/>
              <a:buNone/>
              <a:defRPr sz="600"/>
            </a:lvl2pPr>
            <a:lvl3pPr indent="-228600" lvl="2" marL="1371600" algn="l">
              <a:spcBef>
                <a:spcPts val="100"/>
              </a:spcBef>
              <a:spcAft>
                <a:spcPts val="0"/>
              </a:spcAft>
              <a:buClr>
                <a:schemeClr val="dk1"/>
              </a:buClr>
              <a:buSzPts val="500"/>
              <a:buNone/>
              <a:defRPr sz="500"/>
            </a:lvl3pPr>
            <a:lvl4pPr indent="-228600" lvl="3" marL="1828800" algn="l">
              <a:spcBef>
                <a:spcPts val="100"/>
              </a:spcBef>
              <a:spcAft>
                <a:spcPts val="0"/>
              </a:spcAft>
              <a:buClr>
                <a:schemeClr val="dk1"/>
              </a:buClr>
              <a:buSzPts val="500"/>
              <a:buNone/>
              <a:defRPr sz="500"/>
            </a:lvl4pPr>
            <a:lvl5pPr indent="-228600" lvl="4" marL="2286000" algn="l">
              <a:spcBef>
                <a:spcPts val="100"/>
              </a:spcBef>
              <a:spcAft>
                <a:spcPts val="0"/>
              </a:spcAft>
              <a:buClr>
                <a:schemeClr val="dk1"/>
              </a:buClr>
              <a:buSzPts val="500"/>
              <a:buNone/>
              <a:defRPr sz="500"/>
            </a:lvl5pPr>
            <a:lvl6pPr indent="-228600" lvl="5" marL="2743200" algn="l">
              <a:spcBef>
                <a:spcPts val="100"/>
              </a:spcBef>
              <a:spcAft>
                <a:spcPts val="0"/>
              </a:spcAft>
              <a:buClr>
                <a:schemeClr val="dk1"/>
              </a:buClr>
              <a:buSzPts val="500"/>
              <a:buNone/>
              <a:defRPr sz="500"/>
            </a:lvl6pPr>
            <a:lvl7pPr indent="-228600" lvl="6" marL="3200400" algn="l">
              <a:spcBef>
                <a:spcPts val="100"/>
              </a:spcBef>
              <a:spcAft>
                <a:spcPts val="0"/>
              </a:spcAft>
              <a:buClr>
                <a:schemeClr val="dk1"/>
              </a:buClr>
              <a:buSzPts val="500"/>
              <a:buNone/>
              <a:defRPr sz="500"/>
            </a:lvl7pPr>
            <a:lvl8pPr indent="-228600" lvl="7" marL="3657600" algn="l">
              <a:spcBef>
                <a:spcPts val="100"/>
              </a:spcBef>
              <a:spcAft>
                <a:spcPts val="0"/>
              </a:spcAft>
              <a:buClr>
                <a:schemeClr val="dk1"/>
              </a:buClr>
              <a:buSzPts val="500"/>
              <a:buNone/>
              <a:defRPr sz="500"/>
            </a:lvl8pPr>
            <a:lvl9pPr indent="-228600" lvl="8" marL="4114800" algn="l">
              <a:spcBef>
                <a:spcPts val="100"/>
              </a:spcBef>
              <a:spcAft>
                <a:spcPts val="0"/>
              </a:spcAft>
              <a:buClr>
                <a:schemeClr val="dk1"/>
              </a:buClr>
              <a:buSzPts val="500"/>
              <a:buNone/>
              <a:defRPr sz="500"/>
            </a:lvl9pPr>
          </a:lstStyle>
          <a:p/>
        </p:txBody>
      </p:sp>
      <p:sp>
        <p:nvSpPr>
          <p:cNvPr id="110" name="Google Shape;110;p22"/>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1" name="Google Shape;111;p22"/>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2" name="Google Shape;112;p22"/>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13" name="Shape 113"/>
        <p:cNvGrpSpPr/>
        <p:nvPr/>
      </p:nvGrpSpPr>
      <p:grpSpPr>
        <a:xfrm>
          <a:off x="0" y="0"/>
          <a:ext cx="0" cy="0"/>
          <a:chOff x="0" y="0"/>
          <a:chExt cx="0" cy="0"/>
        </a:xfrm>
      </p:grpSpPr>
      <p:sp>
        <p:nvSpPr>
          <p:cNvPr id="114" name="Google Shape;114;p23"/>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15" name="Google Shape;115;p23"/>
          <p:cNvSpPr txBox="1"/>
          <p:nvPr>
            <p:ph idx="1" type="body"/>
          </p:nvPr>
        </p:nvSpPr>
        <p:spPr>
          <a:xfrm rot="5400000">
            <a:off x="1154400" y="-125700"/>
            <a:ext cx="2263200" cy="41148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116" name="Google Shape;116;p23"/>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7" name="Google Shape;117;p23"/>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8" name="Google Shape;118;p23"/>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19" name="Shape 119"/>
        <p:cNvGrpSpPr/>
        <p:nvPr/>
      </p:nvGrpSpPr>
      <p:grpSpPr>
        <a:xfrm>
          <a:off x="0" y="0"/>
          <a:ext cx="0" cy="0"/>
          <a:chOff x="0" y="0"/>
          <a:chExt cx="0" cy="0"/>
        </a:xfrm>
      </p:grpSpPr>
      <p:sp>
        <p:nvSpPr>
          <p:cNvPr id="120" name="Google Shape;120;p24"/>
          <p:cNvSpPr txBox="1"/>
          <p:nvPr>
            <p:ph type="title"/>
          </p:nvPr>
        </p:nvSpPr>
        <p:spPr>
          <a:xfrm rot="5400000">
            <a:off x="2366100" y="1085919"/>
            <a:ext cx="2925900" cy="10287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21" name="Google Shape;121;p24"/>
          <p:cNvSpPr txBox="1"/>
          <p:nvPr>
            <p:ph idx="1" type="body"/>
          </p:nvPr>
        </p:nvSpPr>
        <p:spPr>
          <a:xfrm rot="5400000">
            <a:off x="270600" y="95319"/>
            <a:ext cx="2925900" cy="30099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122" name="Google Shape;122;p24"/>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23" name="Google Shape;123;p24"/>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24" name="Google Shape;124;p24"/>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marR="0" algn="ctr">
              <a:spcBef>
                <a:spcPts val="0"/>
              </a:spcBef>
              <a:spcAft>
                <a:spcPts val="0"/>
              </a:spcAft>
              <a:buClr>
                <a:schemeClr val="dk1"/>
              </a:buClr>
              <a:buSzPts val="2200"/>
              <a:buFont typeface="Calibri"/>
              <a:buNone/>
              <a:defRPr b="0" i="0" sz="2200" u="none" cap="none" strike="noStrike">
                <a:solidFill>
                  <a:schemeClr val="dk1"/>
                </a:solidFill>
                <a:latin typeface="Calibri"/>
                <a:ea typeface="Calibri"/>
                <a:cs typeface="Calibri"/>
                <a:sym typeface="Calibri"/>
              </a:defRPr>
            </a:lvl1pPr>
            <a:lvl2pPr lvl="1">
              <a:spcBef>
                <a:spcPts val="0"/>
              </a:spcBef>
              <a:spcAft>
                <a:spcPts val="0"/>
              </a:spcAft>
              <a:buSzPts val="700"/>
              <a:buNone/>
              <a:defRPr sz="900"/>
            </a:lvl2pPr>
            <a:lvl3pPr lvl="2">
              <a:spcBef>
                <a:spcPts val="0"/>
              </a:spcBef>
              <a:spcAft>
                <a:spcPts val="0"/>
              </a:spcAft>
              <a:buSzPts val="700"/>
              <a:buNone/>
              <a:defRPr sz="900"/>
            </a:lvl3pPr>
            <a:lvl4pPr lvl="3">
              <a:spcBef>
                <a:spcPts val="0"/>
              </a:spcBef>
              <a:spcAft>
                <a:spcPts val="0"/>
              </a:spcAft>
              <a:buSzPts val="700"/>
              <a:buNone/>
              <a:defRPr sz="900"/>
            </a:lvl4pPr>
            <a:lvl5pPr lvl="4">
              <a:spcBef>
                <a:spcPts val="0"/>
              </a:spcBef>
              <a:spcAft>
                <a:spcPts val="0"/>
              </a:spcAft>
              <a:buSzPts val="700"/>
              <a:buNone/>
              <a:defRPr sz="900"/>
            </a:lvl5pPr>
            <a:lvl6pPr lvl="5">
              <a:spcBef>
                <a:spcPts val="0"/>
              </a:spcBef>
              <a:spcAft>
                <a:spcPts val="0"/>
              </a:spcAft>
              <a:buSzPts val="700"/>
              <a:buNone/>
              <a:defRPr sz="900"/>
            </a:lvl6pPr>
            <a:lvl7pPr lvl="6">
              <a:spcBef>
                <a:spcPts val="0"/>
              </a:spcBef>
              <a:spcAft>
                <a:spcPts val="0"/>
              </a:spcAft>
              <a:buSzPts val="700"/>
              <a:buNone/>
              <a:defRPr sz="900"/>
            </a:lvl7pPr>
            <a:lvl8pPr lvl="7">
              <a:spcBef>
                <a:spcPts val="0"/>
              </a:spcBef>
              <a:spcAft>
                <a:spcPts val="0"/>
              </a:spcAft>
              <a:buSzPts val="700"/>
              <a:buNone/>
              <a:defRPr sz="900"/>
            </a:lvl8pPr>
            <a:lvl9pPr lvl="8">
              <a:spcBef>
                <a:spcPts val="0"/>
              </a:spcBef>
              <a:spcAft>
                <a:spcPts val="0"/>
              </a:spcAft>
              <a:buSzPts val="700"/>
              <a:buNone/>
              <a:defRPr sz="900"/>
            </a:lvl9pPr>
          </a:lstStyle>
          <a:p/>
        </p:txBody>
      </p:sp>
      <p:sp>
        <p:nvSpPr>
          <p:cNvPr id="52" name="Google Shape;52;p13"/>
          <p:cNvSpPr txBox="1"/>
          <p:nvPr>
            <p:ph idx="1" type="body"/>
          </p:nvPr>
        </p:nvSpPr>
        <p:spPr>
          <a:xfrm>
            <a:off x="228600" y="800100"/>
            <a:ext cx="4114800" cy="2263200"/>
          </a:xfrm>
          <a:prstGeom prst="rect">
            <a:avLst/>
          </a:prstGeom>
          <a:noFill/>
          <a:ln>
            <a:noFill/>
          </a:ln>
        </p:spPr>
        <p:txBody>
          <a:bodyPr anchorCtr="0" anchor="t" bIns="22850" lIns="45725" spcFirstLastPara="1" rIns="45725" wrap="square" tIns="22850">
            <a:normAutofit/>
          </a:bodyPr>
          <a:lstStyle>
            <a:lvl1pPr indent="-330200" lvl="0" marL="457200" marR="0" algn="l">
              <a:spcBef>
                <a:spcPts val="30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1pPr>
            <a:lvl2pPr indent="-317500" lvl="1" marL="914400" marR="0" algn="l">
              <a:spcBef>
                <a:spcPts val="3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2pPr>
            <a:lvl3pPr indent="-304800" lvl="2" marL="1371600" marR="0" algn="l">
              <a:spcBef>
                <a:spcPts val="200"/>
              </a:spcBef>
              <a:spcAft>
                <a:spcPts val="0"/>
              </a:spcAft>
              <a:buClr>
                <a:schemeClr val="dk1"/>
              </a:buClr>
              <a:buSzPts val="1200"/>
              <a:buFont typeface="Arial"/>
              <a:buChar char="•"/>
              <a:defRPr b="0" i="0" sz="1200" u="none" cap="none" strike="noStrike">
                <a:solidFill>
                  <a:schemeClr val="dk1"/>
                </a:solidFill>
                <a:latin typeface="Calibri"/>
                <a:ea typeface="Calibri"/>
                <a:cs typeface="Calibri"/>
                <a:sym typeface="Calibri"/>
              </a:defRPr>
            </a:lvl3pPr>
            <a:lvl4pPr indent="-292100" lvl="3" marL="18288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4pPr>
            <a:lvl5pPr indent="-292100" lvl="4" marL="22860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5pPr>
            <a:lvl6pPr indent="-292100" lvl="5" marL="27432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6pPr>
            <a:lvl7pPr indent="-292100" lvl="6" marL="32004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7pPr>
            <a:lvl8pPr indent="-292100" lvl="7" marL="36576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8pPr>
            <a:lvl9pPr indent="-292100" lvl="8" marL="41148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9pPr>
          </a:lstStyle>
          <a:p/>
        </p:txBody>
      </p:sp>
      <p:sp>
        <p:nvSpPr>
          <p:cNvPr id="53" name="Google Shape;53;p13"/>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marR="0" algn="l">
              <a:spcBef>
                <a:spcPts val="0"/>
              </a:spcBef>
              <a:spcAft>
                <a:spcPts val="0"/>
              </a:spcAft>
              <a:buSzPts val="700"/>
              <a:buNone/>
              <a:defRPr b="0" i="0" sz="600" u="none" cap="none" strike="noStrike">
                <a:solidFill>
                  <a:srgbClr val="888888"/>
                </a:solidFill>
                <a:latin typeface="Calibri"/>
                <a:ea typeface="Calibri"/>
                <a:cs typeface="Calibri"/>
                <a:sym typeface="Calibri"/>
              </a:defRPr>
            </a:lvl1pPr>
            <a:lvl2pPr lvl="1"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2pPr>
            <a:lvl3pPr lvl="2"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3pPr>
            <a:lvl4pPr lvl="3"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4pPr>
            <a:lvl5pPr lvl="4"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5pPr>
            <a:lvl6pPr lvl="5"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6pPr>
            <a:lvl7pPr lvl="6"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7pPr>
            <a:lvl8pPr lvl="7"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8pPr>
            <a:lvl9pPr lvl="8"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marR="0" algn="ctr">
              <a:spcBef>
                <a:spcPts val="0"/>
              </a:spcBef>
              <a:spcAft>
                <a:spcPts val="0"/>
              </a:spcAft>
              <a:buSzPts val="700"/>
              <a:buNone/>
              <a:defRPr b="0" i="0" sz="600" u="none" cap="none" strike="noStrike">
                <a:solidFill>
                  <a:srgbClr val="888888"/>
                </a:solidFill>
                <a:latin typeface="Calibri"/>
                <a:ea typeface="Calibri"/>
                <a:cs typeface="Calibri"/>
                <a:sym typeface="Calibri"/>
              </a:defRPr>
            </a:lvl1pPr>
            <a:lvl2pPr lvl="1"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2pPr>
            <a:lvl3pPr lvl="2"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3pPr>
            <a:lvl4pPr lvl="3"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4pPr>
            <a:lvl5pPr lvl="4"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5pPr>
            <a:lvl6pPr lvl="5"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6pPr>
            <a:lvl7pPr lvl="6"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7pPr>
            <a:lvl8pPr lvl="7"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8pPr>
            <a:lvl9pPr lvl="8"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marR="0" algn="r">
              <a:spcBef>
                <a:spcPts val="0"/>
              </a:spcBef>
              <a:buNone/>
              <a:defRPr b="0" i="0" sz="600" u="none" cap="none" strike="noStrike">
                <a:solidFill>
                  <a:srgbClr val="888888"/>
                </a:solidFill>
                <a:latin typeface="Calibri"/>
                <a:ea typeface="Calibri"/>
                <a:cs typeface="Calibri"/>
                <a:sym typeface="Calibri"/>
              </a:defRPr>
            </a:lvl1pPr>
            <a:lvl2pPr indent="0" lvl="1" marL="0" marR="0" algn="r">
              <a:spcBef>
                <a:spcPts val="0"/>
              </a:spcBef>
              <a:buNone/>
              <a:defRPr b="0" i="0" sz="600" u="none" cap="none" strike="noStrike">
                <a:solidFill>
                  <a:srgbClr val="888888"/>
                </a:solidFill>
                <a:latin typeface="Calibri"/>
                <a:ea typeface="Calibri"/>
                <a:cs typeface="Calibri"/>
                <a:sym typeface="Calibri"/>
              </a:defRPr>
            </a:lvl2pPr>
            <a:lvl3pPr indent="0" lvl="2" marL="0" marR="0" algn="r">
              <a:spcBef>
                <a:spcPts val="0"/>
              </a:spcBef>
              <a:buNone/>
              <a:defRPr b="0" i="0" sz="600" u="none" cap="none" strike="noStrike">
                <a:solidFill>
                  <a:srgbClr val="888888"/>
                </a:solidFill>
                <a:latin typeface="Calibri"/>
                <a:ea typeface="Calibri"/>
                <a:cs typeface="Calibri"/>
                <a:sym typeface="Calibri"/>
              </a:defRPr>
            </a:lvl3pPr>
            <a:lvl4pPr indent="0" lvl="3" marL="0" marR="0" algn="r">
              <a:spcBef>
                <a:spcPts val="0"/>
              </a:spcBef>
              <a:buNone/>
              <a:defRPr b="0" i="0" sz="600" u="none" cap="none" strike="noStrike">
                <a:solidFill>
                  <a:srgbClr val="888888"/>
                </a:solidFill>
                <a:latin typeface="Calibri"/>
                <a:ea typeface="Calibri"/>
                <a:cs typeface="Calibri"/>
                <a:sym typeface="Calibri"/>
              </a:defRPr>
            </a:lvl4pPr>
            <a:lvl5pPr indent="0" lvl="4" marL="0" marR="0" algn="r">
              <a:spcBef>
                <a:spcPts val="0"/>
              </a:spcBef>
              <a:buNone/>
              <a:defRPr b="0" i="0" sz="600" u="none" cap="none" strike="noStrike">
                <a:solidFill>
                  <a:srgbClr val="888888"/>
                </a:solidFill>
                <a:latin typeface="Calibri"/>
                <a:ea typeface="Calibri"/>
                <a:cs typeface="Calibri"/>
                <a:sym typeface="Calibri"/>
              </a:defRPr>
            </a:lvl5pPr>
            <a:lvl6pPr indent="0" lvl="5" marL="0" marR="0" algn="r">
              <a:spcBef>
                <a:spcPts val="0"/>
              </a:spcBef>
              <a:buNone/>
              <a:defRPr b="0" i="0" sz="600" u="none" cap="none" strike="noStrike">
                <a:solidFill>
                  <a:srgbClr val="888888"/>
                </a:solidFill>
                <a:latin typeface="Calibri"/>
                <a:ea typeface="Calibri"/>
                <a:cs typeface="Calibri"/>
                <a:sym typeface="Calibri"/>
              </a:defRPr>
            </a:lvl6pPr>
            <a:lvl7pPr indent="0" lvl="6" marL="0" marR="0" algn="r">
              <a:spcBef>
                <a:spcPts val="0"/>
              </a:spcBef>
              <a:buNone/>
              <a:defRPr b="0" i="0" sz="600" u="none" cap="none" strike="noStrike">
                <a:solidFill>
                  <a:srgbClr val="888888"/>
                </a:solidFill>
                <a:latin typeface="Calibri"/>
                <a:ea typeface="Calibri"/>
                <a:cs typeface="Calibri"/>
                <a:sym typeface="Calibri"/>
              </a:defRPr>
            </a:lvl7pPr>
            <a:lvl8pPr indent="0" lvl="7" marL="0" marR="0" algn="r">
              <a:spcBef>
                <a:spcPts val="0"/>
              </a:spcBef>
              <a:buNone/>
              <a:defRPr b="0" i="0" sz="600" u="none" cap="none" strike="noStrike">
                <a:solidFill>
                  <a:srgbClr val="888888"/>
                </a:solidFill>
                <a:latin typeface="Calibri"/>
                <a:ea typeface="Calibri"/>
                <a:cs typeface="Calibri"/>
                <a:sym typeface="Calibri"/>
              </a:defRPr>
            </a:lvl8pPr>
            <a:lvl9pPr indent="0" lvl="8" marL="0" marR="0" algn="r">
              <a:spcBef>
                <a:spcPts val="0"/>
              </a:spcBef>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hyperlink" Target="http://www.youtube.com/watch?v=68gi3C0A9Fo" TargetMode="External"/><Relationship Id="rId5"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hyperlink" Target="http://www.youtube.com/watch?v=j_Bra5yBh6M" TargetMode="External"/><Relationship Id="rId5"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hyperlink" Target="http://www.youtube.com/watch?v=QYP854GAPAU" TargetMode="External"/><Relationship Id="rId5" Type="http://schemas.openxmlformats.org/officeDocument/2006/relationships/image" Target="../media/image1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grpSp>
        <p:nvGrpSpPr>
          <p:cNvPr id="129" name="Google Shape;129;p25"/>
          <p:cNvGrpSpPr/>
          <p:nvPr/>
        </p:nvGrpSpPr>
        <p:grpSpPr>
          <a:xfrm>
            <a:off x="-15535" y="-90413"/>
            <a:ext cx="2119669" cy="5233992"/>
            <a:chOff x="0" y="-241102"/>
            <a:chExt cx="5652450" cy="13957313"/>
          </a:xfrm>
        </p:grpSpPr>
        <p:grpSp>
          <p:nvGrpSpPr>
            <p:cNvPr id="130" name="Google Shape;130;p25"/>
            <p:cNvGrpSpPr/>
            <p:nvPr/>
          </p:nvGrpSpPr>
          <p:grpSpPr>
            <a:xfrm>
              <a:off x="2826056" y="-241102"/>
              <a:ext cx="2826394" cy="13957313"/>
              <a:chOff x="0" y="-47625"/>
              <a:chExt cx="558300" cy="2757000"/>
            </a:xfrm>
          </p:grpSpPr>
          <p:sp>
            <p:nvSpPr>
              <p:cNvPr id="131" name="Google Shape;131;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32" name="Google Shape;132;p25"/>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133" name="Google Shape;133;p25"/>
            <p:cNvGrpSpPr/>
            <p:nvPr/>
          </p:nvGrpSpPr>
          <p:grpSpPr>
            <a:xfrm>
              <a:off x="1413028" y="-241102"/>
              <a:ext cx="2826394" cy="13957313"/>
              <a:chOff x="0" y="-47625"/>
              <a:chExt cx="558300" cy="2757000"/>
            </a:xfrm>
          </p:grpSpPr>
          <p:sp>
            <p:nvSpPr>
              <p:cNvPr id="134" name="Google Shape;134;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35" name="Google Shape;135;p25"/>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136" name="Google Shape;136;p25"/>
            <p:cNvGrpSpPr/>
            <p:nvPr/>
          </p:nvGrpSpPr>
          <p:grpSpPr>
            <a:xfrm>
              <a:off x="0" y="-241102"/>
              <a:ext cx="2826394" cy="13957313"/>
              <a:chOff x="0" y="-47625"/>
              <a:chExt cx="558300" cy="2757000"/>
            </a:xfrm>
          </p:grpSpPr>
          <p:sp>
            <p:nvSpPr>
              <p:cNvPr id="137" name="Google Shape;137;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38" name="Google Shape;138;p25"/>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139" name="Google Shape;139;p25"/>
          <p:cNvSpPr txBox="1"/>
          <p:nvPr/>
        </p:nvSpPr>
        <p:spPr>
          <a:xfrm>
            <a:off x="2176557" y="1425277"/>
            <a:ext cx="7040100" cy="14931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 sz="5000">
                <a:solidFill>
                  <a:srgbClr val="231F20"/>
                </a:solidFill>
                <a:latin typeface="Halant"/>
                <a:ea typeface="Halant"/>
                <a:cs typeface="Halant"/>
                <a:sym typeface="Halant"/>
              </a:rPr>
              <a:t>ANTEBELLUM COMPROMISES</a:t>
            </a:r>
            <a:endParaRPr sz="5000"/>
          </a:p>
        </p:txBody>
      </p:sp>
      <p:sp>
        <p:nvSpPr>
          <p:cNvPr id="140" name="Google Shape;140;p25"/>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41" name="Google Shape;141;p25"/>
          <p:cNvSpPr txBox="1"/>
          <p:nvPr/>
        </p:nvSpPr>
        <p:spPr>
          <a:xfrm>
            <a:off x="2389526" y="3131717"/>
            <a:ext cx="6312600" cy="369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0" i="0" lang="en" sz="2400" u="none" cap="none" strike="noStrike">
                <a:solidFill>
                  <a:srgbClr val="231F20"/>
                </a:solidFill>
                <a:latin typeface="Inter"/>
                <a:ea typeface="Inter"/>
                <a:cs typeface="Inter"/>
                <a:sym typeface="Inter"/>
              </a:rPr>
              <a:t>Unit </a:t>
            </a:r>
            <a:r>
              <a:rPr lang="en" sz="2400">
                <a:solidFill>
                  <a:srgbClr val="231F20"/>
                </a:solidFill>
                <a:latin typeface="Inter"/>
                <a:ea typeface="Inter"/>
                <a:cs typeface="Inter"/>
                <a:sym typeface="Inter"/>
              </a:rPr>
              <a:t>8: Sectional Tension (1820-1860)</a:t>
            </a:r>
            <a:endParaRPr sz="200"/>
          </a:p>
        </p:txBody>
      </p:sp>
      <p:sp>
        <p:nvSpPr>
          <p:cNvPr id="142" name="Google Shape;142;p25"/>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43" name="Google Shape;143;p25"/>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44" name="Google Shape;144;p25"/>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145" name="Google Shape;145;p25"/>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6"/>
          <p:cNvSpPr txBox="1"/>
          <p:nvPr/>
        </p:nvSpPr>
        <p:spPr>
          <a:xfrm>
            <a:off x="895675" y="1752804"/>
            <a:ext cx="7352700" cy="21663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Clr>
                <a:schemeClr val="dk1"/>
              </a:buClr>
              <a:buSzPts val="1100"/>
              <a:buFont typeface="Arial"/>
              <a:buNone/>
            </a:pPr>
            <a:r>
              <a:rPr i="1" lang="en" sz="3000">
                <a:solidFill>
                  <a:schemeClr val="dk1"/>
                </a:solidFill>
                <a:latin typeface="Inter"/>
                <a:ea typeface="Inter"/>
                <a:cs typeface="Inter"/>
                <a:sym typeface="Inter"/>
              </a:rPr>
              <a:t>How did American politicians attempt to compromise about slavery during the Antebellum Period?</a:t>
            </a:r>
            <a:endParaRPr i="1" sz="3000">
              <a:solidFill>
                <a:schemeClr val="dk1"/>
              </a:solidFill>
              <a:latin typeface="Inter"/>
              <a:ea typeface="Inter"/>
              <a:cs typeface="Inter"/>
              <a:sym typeface="Inter"/>
            </a:endParaRPr>
          </a:p>
        </p:txBody>
      </p:sp>
      <p:sp>
        <p:nvSpPr>
          <p:cNvPr id="151" name="Google Shape;151;p2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52" name="Google Shape;152;p26"/>
          <p:cNvGrpSpPr/>
          <p:nvPr/>
        </p:nvGrpSpPr>
        <p:grpSpPr>
          <a:xfrm>
            <a:off x="-127008" y="4615004"/>
            <a:ext cx="9398022" cy="468724"/>
            <a:chOff x="204" y="0"/>
            <a:chExt cx="25061391" cy="1249931"/>
          </a:xfrm>
        </p:grpSpPr>
        <p:grpSp>
          <p:nvGrpSpPr>
            <p:cNvPr id="153" name="Google Shape;153;p26"/>
            <p:cNvGrpSpPr/>
            <p:nvPr/>
          </p:nvGrpSpPr>
          <p:grpSpPr>
            <a:xfrm rot="5400000">
              <a:off x="12002369" y="-11663474"/>
              <a:ext cx="1249931" cy="24576878"/>
              <a:chOff x="0" y="-38100"/>
              <a:chExt cx="246900" cy="4854692"/>
            </a:xfrm>
          </p:grpSpPr>
          <p:sp>
            <p:nvSpPr>
              <p:cNvPr id="154" name="Google Shape;154;p2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55" name="Google Shape;155;p2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56" name="Google Shape;156;p2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57" name="Google Shape;157;p2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58" name="Google Shape;158;p2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59" name="Google Shape;159;p26"/>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160" name="Google Shape;160;p26"/>
          <p:cNvGrpSpPr/>
          <p:nvPr/>
        </p:nvGrpSpPr>
        <p:grpSpPr>
          <a:xfrm>
            <a:off x="7929578" y="-49020"/>
            <a:ext cx="781313" cy="885635"/>
            <a:chOff x="0" y="-130721"/>
            <a:chExt cx="2083500" cy="2361695"/>
          </a:xfrm>
        </p:grpSpPr>
        <p:grpSp>
          <p:nvGrpSpPr>
            <p:cNvPr id="161" name="Google Shape;161;p26"/>
            <p:cNvGrpSpPr/>
            <p:nvPr/>
          </p:nvGrpSpPr>
          <p:grpSpPr>
            <a:xfrm>
              <a:off x="75599" y="-130721"/>
              <a:ext cx="1932614" cy="2361695"/>
              <a:chOff x="0" y="-47625"/>
              <a:chExt cx="704100" cy="860425"/>
            </a:xfrm>
          </p:grpSpPr>
          <p:sp>
            <p:nvSpPr>
              <p:cNvPr id="162" name="Google Shape;162;p2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63" name="Google Shape;163;p2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4" name="Google Shape;164;p2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a:t>
              </a:r>
              <a:endParaRPr sz="700">
                <a:solidFill>
                  <a:schemeClr val="lt1"/>
                </a:solidFill>
              </a:endParaRPr>
            </a:p>
          </p:txBody>
        </p:sp>
      </p:grpSp>
      <p:sp>
        <p:nvSpPr>
          <p:cNvPr id="165" name="Google Shape;165;p2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7"/>
          <p:cNvSpPr/>
          <p:nvPr/>
        </p:nvSpPr>
        <p:spPr>
          <a:xfrm>
            <a:off x="-1133039" y="-14659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1" name="Google Shape;171;p27"/>
          <p:cNvSpPr txBox="1"/>
          <p:nvPr/>
        </p:nvSpPr>
        <p:spPr>
          <a:xfrm>
            <a:off x="618149" y="298650"/>
            <a:ext cx="7907700" cy="646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GUIDED VIDEO NOTES</a:t>
            </a:r>
            <a:endParaRPr b="1" sz="4200">
              <a:solidFill>
                <a:srgbClr val="231F20"/>
              </a:solidFill>
              <a:latin typeface="Halant"/>
              <a:ea typeface="Halant"/>
              <a:cs typeface="Halant"/>
              <a:sym typeface="Halant"/>
            </a:endParaRPr>
          </a:p>
        </p:txBody>
      </p:sp>
      <p:sp>
        <p:nvSpPr>
          <p:cNvPr id="172" name="Google Shape;172;p27"/>
          <p:cNvSpPr txBox="1"/>
          <p:nvPr/>
        </p:nvSpPr>
        <p:spPr>
          <a:xfrm>
            <a:off x="4589775" y="1008238"/>
            <a:ext cx="2773500" cy="2586000"/>
          </a:xfrm>
          <a:prstGeom prst="rect">
            <a:avLst/>
          </a:prstGeom>
          <a:noFill/>
          <a:ln>
            <a:noFill/>
          </a:ln>
        </p:spPr>
        <p:txBody>
          <a:bodyPr anchorCtr="0" anchor="t" bIns="0" lIns="0" spcFirstLastPara="1" rIns="0" wrap="square" tIns="0">
            <a:spAutoFit/>
          </a:bodyPr>
          <a:lstStyle/>
          <a:p>
            <a:pPr indent="-203200" lvl="0" marL="228600" marR="0" rtl="0" algn="l">
              <a:lnSpc>
                <a:spcPct val="100000"/>
              </a:lnSpc>
              <a:spcBef>
                <a:spcPts val="0"/>
              </a:spcBef>
              <a:spcAft>
                <a:spcPts val="0"/>
              </a:spcAft>
              <a:buClr>
                <a:srgbClr val="231F20"/>
              </a:buClr>
              <a:buSzPts val="1400"/>
              <a:buFont typeface="Inter"/>
              <a:buChar char="●"/>
            </a:pPr>
            <a:r>
              <a:rPr lang="en">
                <a:solidFill>
                  <a:srgbClr val="231F20"/>
                </a:solidFill>
                <a:latin typeface="Inter"/>
                <a:ea typeface="Inter"/>
                <a:cs typeface="Inter"/>
                <a:sym typeface="Inter"/>
              </a:rPr>
              <a:t>Follow along with the videos and </a:t>
            </a:r>
            <a:r>
              <a:rPr lang="en">
                <a:solidFill>
                  <a:srgbClr val="231F20"/>
                </a:solidFill>
                <a:latin typeface="Inter"/>
                <a:ea typeface="Inter"/>
                <a:cs typeface="Inter"/>
                <a:sym typeface="Inter"/>
              </a:rPr>
              <a:t>transcripts to learn more about the compromises of the Antebellum Period</a:t>
            </a:r>
            <a:endParaRPr>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t/>
            </a:r>
            <a:endParaRPr>
              <a:solidFill>
                <a:srgbClr val="231F20"/>
              </a:solidFill>
              <a:latin typeface="Inter"/>
              <a:ea typeface="Inter"/>
              <a:cs typeface="Inter"/>
              <a:sym typeface="Inter"/>
            </a:endParaRPr>
          </a:p>
          <a:p>
            <a:pPr indent="-203200" lvl="0" marL="228600" marR="0" rtl="0" algn="l">
              <a:lnSpc>
                <a:spcPct val="100000"/>
              </a:lnSpc>
              <a:spcBef>
                <a:spcPts val="0"/>
              </a:spcBef>
              <a:spcAft>
                <a:spcPts val="0"/>
              </a:spcAft>
              <a:buClr>
                <a:srgbClr val="231F20"/>
              </a:buClr>
              <a:buSzPts val="1400"/>
              <a:buFont typeface="Inter"/>
              <a:buChar char="●"/>
            </a:pPr>
            <a:r>
              <a:rPr lang="en">
                <a:solidFill>
                  <a:srgbClr val="231F20"/>
                </a:solidFill>
                <a:latin typeface="Inter"/>
                <a:ea typeface="Inter"/>
                <a:cs typeface="Inter"/>
                <a:sym typeface="Inter"/>
              </a:rPr>
              <a:t>Pay attention to what is changing and what is staying the same throughout the three videos</a:t>
            </a:r>
            <a:endParaRPr>
              <a:solidFill>
                <a:srgbClr val="231F20"/>
              </a:solidFill>
              <a:latin typeface="Inter"/>
              <a:ea typeface="Inter"/>
              <a:cs typeface="Inter"/>
              <a:sym typeface="Inter"/>
            </a:endParaRPr>
          </a:p>
          <a:p>
            <a:pPr indent="0" lvl="0" marL="228600" marR="0" rtl="0" algn="l">
              <a:lnSpc>
                <a:spcPct val="100000"/>
              </a:lnSpc>
              <a:spcBef>
                <a:spcPts val="0"/>
              </a:spcBef>
              <a:spcAft>
                <a:spcPts val="0"/>
              </a:spcAft>
              <a:buNone/>
            </a:pPr>
            <a:r>
              <a:t/>
            </a:r>
            <a:endParaRPr>
              <a:solidFill>
                <a:srgbClr val="231F20"/>
              </a:solidFill>
              <a:latin typeface="Inter"/>
              <a:ea typeface="Inter"/>
              <a:cs typeface="Inter"/>
              <a:sym typeface="Inter"/>
            </a:endParaRPr>
          </a:p>
          <a:p>
            <a:pPr indent="-203200" lvl="0" marL="228600" marR="0" rtl="0" algn="l">
              <a:lnSpc>
                <a:spcPct val="100000"/>
              </a:lnSpc>
              <a:spcBef>
                <a:spcPts val="0"/>
              </a:spcBef>
              <a:spcAft>
                <a:spcPts val="0"/>
              </a:spcAft>
              <a:buClr>
                <a:srgbClr val="231F20"/>
              </a:buClr>
              <a:buSzPts val="1400"/>
              <a:buFont typeface="Inter"/>
              <a:buChar char="●"/>
            </a:pPr>
            <a:r>
              <a:rPr lang="en">
                <a:solidFill>
                  <a:srgbClr val="231F20"/>
                </a:solidFill>
                <a:latin typeface="Inter"/>
                <a:ea typeface="Inter"/>
                <a:cs typeface="Inter"/>
                <a:sym typeface="Inter"/>
              </a:rPr>
              <a:t>As you listen, answer the guiding questions</a:t>
            </a:r>
            <a:endParaRPr>
              <a:solidFill>
                <a:srgbClr val="231F20"/>
              </a:solidFill>
              <a:latin typeface="Inter"/>
              <a:ea typeface="Inter"/>
              <a:cs typeface="Inter"/>
              <a:sym typeface="Inter"/>
            </a:endParaRPr>
          </a:p>
        </p:txBody>
      </p:sp>
      <p:sp>
        <p:nvSpPr>
          <p:cNvPr id="173" name="Google Shape;173;p27"/>
          <p:cNvSpPr/>
          <p:nvPr/>
        </p:nvSpPr>
        <p:spPr>
          <a:xfrm>
            <a:off x="7491401" y="25717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74" name="Google Shape;174;p27"/>
          <p:cNvGrpSpPr/>
          <p:nvPr/>
        </p:nvGrpSpPr>
        <p:grpSpPr>
          <a:xfrm>
            <a:off x="-127008" y="4615004"/>
            <a:ext cx="9398022" cy="468724"/>
            <a:chOff x="204" y="0"/>
            <a:chExt cx="25061391" cy="1249931"/>
          </a:xfrm>
        </p:grpSpPr>
        <p:grpSp>
          <p:nvGrpSpPr>
            <p:cNvPr id="175" name="Google Shape;175;p27"/>
            <p:cNvGrpSpPr/>
            <p:nvPr/>
          </p:nvGrpSpPr>
          <p:grpSpPr>
            <a:xfrm rot="5400000">
              <a:off x="12002369" y="-11663474"/>
              <a:ext cx="1249931" cy="24576878"/>
              <a:chOff x="0" y="-38100"/>
              <a:chExt cx="246900" cy="4854692"/>
            </a:xfrm>
          </p:grpSpPr>
          <p:sp>
            <p:nvSpPr>
              <p:cNvPr id="176" name="Google Shape;176;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77" name="Google Shape;177;p2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8" name="Google Shape;178;p2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79" name="Google Shape;179;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0" name="Google Shape;180;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81" name="Google Shape;181;p27"/>
          <p:cNvGrpSpPr/>
          <p:nvPr/>
        </p:nvGrpSpPr>
        <p:grpSpPr>
          <a:xfrm>
            <a:off x="7929578" y="-49025"/>
            <a:ext cx="781313" cy="885640"/>
            <a:chOff x="0" y="-130733"/>
            <a:chExt cx="2083500" cy="2361707"/>
          </a:xfrm>
        </p:grpSpPr>
        <p:grpSp>
          <p:nvGrpSpPr>
            <p:cNvPr id="182" name="Google Shape;182;p27"/>
            <p:cNvGrpSpPr/>
            <p:nvPr/>
          </p:nvGrpSpPr>
          <p:grpSpPr>
            <a:xfrm>
              <a:off x="75599" y="-130733"/>
              <a:ext cx="1932290" cy="2361707"/>
              <a:chOff x="0" y="-47629"/>
              <a:chExt cx="703982" cy="860429"/>
            </a:xfrm>
          </p:grpSpPr>
          <p:sp>
            <p:nvSpPr>
              <p:cNvPr id="183" name="Google Shape;183;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84" name="Google Shape;184;p27"/>
              <p:cNvSpPr txBox="1"/>
              <p:nvPr/>
            </p:nvSpPr>
            <p:spPr>
              <a:xfrm>
                <a:off x="133535" y="-47629"/>
                <a:ext cx="418200" cy="733500"/>
              </a:xfrm>
              <a:prstGeom prst="rect">
                <a:avLst/>
              </a:prstGeom>
              <a:solidFill>
                <a:srgbClr val="6484F3"/>
              </a:solid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5" name="Google Shape;185;p2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2</a:t>
              </a:r>
              <a:endParaRPr b="1" sz="2800">
                <a:solidFill>
                  <a:srgbClr val="FFFFFF"/>
                </a:solidFill>
                <a:latin typeface="Halant"/>
                <a:ea typeface="Halant"/>
                <a:cs typeface="Halant"/>
                <a:sym typeface="Halant"/>
              </a:endParaRPr>
            </a:p>
          </p:txBody>
        </p:sp>
      </p:grpSp>
      <p:pic>
        <p:nvPicPr>
          <p:cNvPr id="186" name="Google Shape;186;p27"/>
          <p:cNvPicPr preferRelativeResize="0"/>
          <p:nvPr/>
        </p:nvPicPr>
        <p:blipFill rotWithShape="1">
          <a:blip r:embed="rId4">
            <a:alphaModFix/>
          </a:blip>
          <a:srcRect b="0" l="24015" r="24382" t="0"/>
          <a:stretch/>
        </p:blipFill>
        <p:spPr>
          <a:xfrm>
            <a:off x="1612175" y="1012425"/>
            <a:ext cx="2414403" cy="3118650"/>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8"/>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92" name="Google Shape;192;p28"/>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93" name="Google Shape;193;p28"/>
          <p:cNvSpPr txBox="1"/>
          <p:nvPr/>
        </p:nvSpPr>
        <p:spPr>
          <a:xfrm>
            <a:off x="271002" y="209550"/>
            <a:ext cx="7596000" cy="646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THE MISSOURI COMPROMISE</a:t>
            </a:r>
            <a:endParaRPr b="1" sz="4200">
              <a:solidFill>
                <a:srgbClr val="231F20"/>
              </a:solidFill>
              <a:latin typeface="Halant"/>
              <a:ea typeface="Halant"/>
              <a:cs typeface="Halant"/>
              <a:sym typeface="Halant"/>
            </a:endParaRPr>
          </a:p>
        </p:txBody>
      </p:sp>
      <p:grpSp>
        <p:nvGrpSpPr>
          <p:cNvPr id="194" name="Google Shape;194;p28"/>
          <p:cNvGrpSpPr/>
          <p:nvPr/>
        </p:nvGrpSpPr>
        <p:grpSpPr>
          <a:xfrm>
            <a:off x="7957927" y="-49020"/>
            <a:ext cx="724730" cy="885635"/>
            <a:chOff x="0" y="-47625"/>
            <a:chExt cx="704100" cy="860425"/>
          </a:xfrm>
        </p:grpSpPr>
        <p:sp>
          <p:nvSpPr>
            <p:cNvPr id="195" name="Google Shape;195;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6" name="Google Shape;196;p2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l">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197" name="Google Shape;197;p28"/>
          <p:cNvGrpSpPr/>
          <p:nvPr/>
        </p:nvGrpSpPr>
        <p:grpSpPr>
          <a:xfrm>
            <a:off x="-127008" y="4615004"/>
            <a:ext cx="9398022" cy="468724"/>
            <a:chOff x="204" y="0"/>
            <a:chExt cx="25061391" cy="1249931"/>
          </a:xfrm>
        </p:grpSpPr>
        <p:grpSp>
          <p:nvGrpSpPr>
            <p:cNvPr id="198" name="Google Shape;198;p28"/>
            <p:cNvGrpSpPr/>
            <p:nvPr/>
          </p:nvGrpSpPr>
          <p:grpSpPr>
            <a:xfrm rot="5400000">
              <a:off x="12002369" y="-11663474"/>
              <a:ext cx="1249931" cy="24576878"/>
              <a:chOff x="0" y="-38100"/>
              <a:chExt cx="246900" cy="4854692"/>
            </a:xfrm>
          </p:grpSpPr>
          <p:sp>
            <p:nvSpPr>
              <p:cNvPr id="199" name="Google Shape;199;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00" name="Google Shape;200;p2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01" name="Google Shape;201;p2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02" name="Google Shape;202;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03" name="Google Shape;203;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pic>
        <p:nvPicPr>
          <p:cNvPr descr="Learn more about the Missouri Compromise of 1820, a temporary solution to the brewing controversy over slavery in the United States.&#10;&#10;Subscribe for more HISTORY:&#10;http://histv.co/SubscribeHistoryYT&#10;&#10;Newsletter: https://www.history.com/newsletter&#10;Website - http://www.history.com&#10;/posts&#10;Facebook - https://www.facebook.com/History&#10;Twitter - https://twitter.com/history&#10;&#10;HISTORY Topical Video&#10;Season 1&#10;&#10;Whether you're looking for more on American Revolution battles, WWII generals, architectural wonders, secrets of the ancient world, U.S. presidents, Civil War leaders, famous explorers or the stories behind your favorite holidays.&#10;&#10;HISTORY®, now reaching more than 98 million homes, is the leading destination for award-winning original series and specials that connect viewers with history in an informative, immersive, and entertaining manner across all platforms. The network’s all-original programming slate features a roster of hit series, epic miniseries, and scripted event programming. Visit us at HISTORY.com for more info." id="204" name="Google Shape;204;p28" title="What Was the Missouri Compromise? | History">
            <a:hlinkClick r:id="rId4"/>
          </p:cNvPr>
          <p:cNvPicPr preferRelativeResize="0"/>
          <p:nvPr/>
        </p:nvPicPr>
        <p:blipFill>
          <a:blip r:embed="rId5">
            <a:alphaModFix/>
          </a:blip>
          <a:stretch>
            <a:fillRect/>
          </a:stretch>
        </p:blipFill>
        <p:spPr>
          <a:xfrm>
            <a:off x="1459238" y="926500"/>
            <a:ext cx="6225631" cy="3501937"/>
          </a:xfrm>
          <a:prstGeom prst="rect">
            <a:avLst/>
          </a:prstGeom>
          <a:noFill/>
          <a:ln>
            <a:noFill/>
          </a:ln>
        </p:spPr>
      </p:pic>
      <p:sp>
        <p:nvSpPr>
          <p:cNvPr id="205" name="Google Shape;205;p28"/>
          <p:cNvSpPr txBox="1"/>
          <p:nvPr/>
        </p:nvSpPr>
        <p:spPr>
          <a:xfrm>
            <a:off x="8065975" y="9800"/>
            <a:ext cx="508500" cy="615600"/>
          </a:xfrm>
          <a:prstGeom prst="rect">
            <a:avLst/>
          </a:prstGeom>
          <a:noFill/>
          <a:ln>
            <a:noFill/>
          </a:ln>
        </p:spPr>
        <p:txBody>
          <a:bodyPr anchorCtr="0" anchor="t" bIns="91425" lIns="91425" spcFirstLastPara="1" rIns="91425" wrap="square" tIns="91425">
            <a:spAutoFit/>
          </a:bodyPr>
          <a:lstStyle/>
          <a:p>
            <a:pPr indent="0" lvl="0" marL="0" rtl="0" algn="ctr">
              <a:lnSpc>
                <a:spcPct val="140000"/>
              </a:lnSpc>
              <a:spcBef>
                <a:spcPts val="0"/>
              </a:spcBef>
              <a:spcAft>
                <a:spcPts val="0"/>
              </a:spcAft>
              <a:buNone/>
            </a:pPr>
            <a:r>
              <a:rPr b="1" lang="en" sz="2800">
                <a:solidFill>
                  <a:schemeClr val="dk1"/>
                </a:solidFill>
                <a:latin typeface="Halant"/>
                <a:ea typeface="Halant"/>
                <a:cs typeface="Halant"/>
                <a:sym typeface="Halant"/>
              </a:rPr>
              <a:t>3</a:t>
            </a:r>
            <a:endParaRPr b="1" sz="2800">
              <a:solidFill>
                <a:schemeClr val="dk1"/>
              </a:solidFill>
              <a:latin typeface="Halant"/>
              <a:ea typeface="Halant"/>
              <a:cs typeface="Halant"/>
              <a:sym typeface="Halan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4"/>
                                        </p:tgtEl>
                                        <p:attrNameLst>
                                          <p:attrName>style.visibility</p:attrName>
                                        </p:attrNameLst>
                                      </p:cBhvr>
                                      <p:to>
                                        <p:strVal val="visible"/>
                                      </p:to>
                                    </p:set>
                                    <p:animEffect filter="fade" transition="in">
                                      <p:cBhvr>
                                        <p:cTn dur="1000"/>
                                        <p:tgtEl>
                                          <p:spTgt spid="2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29"/>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11" name="Google Shape;211;p29"/>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12" name="Google Shape;212;p29"/>
          <p:cNvGrpSpPr/>
          <p:nvPr/>
        </p:nvGrpSpPr>
        <p:grpSpPr>
          <a:xfrm>
            <a:off x="7929578" y="-49020"/>
            <a:ext cx="781313" cy="885635"/>
            <a:chOff x="0" y="-130721"/>
            <a:chExt cx="2083500" cy="2361695"/>
          </a:xfrm>
        </p:grpSpPr>
        <p:grpSp>
          <p:nvGrpSpPr>
            <p:cNvPr id="213" name="Google Shape;213;p29"/>
            <p:cNvGrpSpPr/>
            <p:nvPr/>
          </p:nvGrpSpPr>
          <p:grpSpPr>
            <a:xfrm>
              <a:off x="75599" y="-130721"/>
              <a:ext cx="1932614" cy="2361695"/>
              <a:chOff x="0" y="-47625"/>
              <a:chExt cx="704100" cy="860425"/>
            </a:xfrm>
          </p:grpSpPr>
          <p:sp>
            <p:nvSpPr>
              <p:cNvPr id="214" name="Google Shape;214;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15" name="Google Shape;215;p2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16" name="Google Shape;216;p29"/>
            <p:cNvSpPr txBox="1"/>
            <p:nvPr/>
          </p:nvSpPr>
          <p:spPr>
            <a:xfrm>
              <a:off x="0" y="447107"/>
              <a:ext cx="2083500" cy="287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sz="700">
                <a:solidFill>
                  <a:schemeClr val="dk1"/>
                </a:solidFill>
              </a:endParaRPr>
            </a:p>
          </p:txBody>
        </p:sp>
      </p:grpSp>
      <p:grpSp>
        <p:nvGrpSpPr>
          <p:cNvPr id="217" name="Google Shape;217;p29"/>
          <p:cNvGrpSpPr/>
          <p:nvPr/>
        </p:nvGrpSpPr>
        <p:grpSpPr>
          <a:xfrm>
            <a:off x="-127008" y="4615004"/>
            <a:ext cx="9398022" cy="468724"/>
            <a:chOff x="204" y="0"/>
            <a:chExt cx="25061391" cy="1249931"/>
          </a:xfrm>
        </p:grpSpPr>
        <p:grpSp>
          <p:nvGrpSpPr>
            <p:cNvPr id="218" name="Google Shape;218;p29"/>
            <p:cNvGrpSpPr/>
            <p:nvPr/>
          </p:nvGrpSpPr>
          <p:grpSpPr>
            <a:xfrm rot="5400000">
              <a:off x="12002369" y="-11663474"/>
              <a:ext cx="1249931" cy="24576878"/>
              <a:chOff x="0" y="-38100"/>
              <a:chExt cx="246900" cy="4854692"/>
            </a:xfrm>
          </p:grpSpPr>
          <p:sp>
            <p:nvSpPr>
              <p:cNvPr id="219" name="Google Shape;219;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20" name="Google Shape;220;p2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21" name="Google Shape;221;p2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22" name="Google Shape;222;p2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23" name="Google Shape;223;p2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pic>
        <p:nvPicPr>
          <p:cNvPr descr="Matthew Pinsker gives a crash course on the Compromise of 1850, the resolution to a dispute over slavery in territory gained after the Mexican-American War.&#10;&#10;Subscribe for more from HISTORY on YouTube:&#10;http://histv.co/SubscribeHistoryYT&#10;&#10;Newsletter: https://www.history.com/newsletter&#10;Website - http://www.history.com&#10;Facebook - https://www.facebook.com/History&#10;Twitter - https://twitter.com/history&#10;&#10;HISTORY Topical Video&#10;Season 1&#10;Episode 1&#10;&#10;Whether you're looking for more on American Revolution battles, WWII generals, architectural wonders, secrets of the ancient world, U.S. presidents, Civil War leaders, famous explorers or the stories behind your favorite holidays, get the best of HISTORY with exclusive videos on our most popular topics.&#10;&#10;HISTORY®, now reaching more than 98 million homes, is the leading destination for award-winning original series and specials that connect viewers with history in an informative, immersive, and entertaining manner across all platforms. The network’s all-original programming slate features a roster of hit series, epic miniseries, and scripted event programming. Visit us at HISTORY.com for more info." id="224" name="Google Shape;224;p29" title="Sound Smart: Compromise of 1850 | History">
            <a:hlinkClick r:id="rId4"/>
          </p:cNvPr>
          <p:cNvPicPr preferRelativeResize="0"/>
          <p:nvPr/>
        </p:nvPicPr>
        <p:blipFill>
          <a:blip r:embed="rId5">
            <a:alphaModFix/>
          </a:blip>
          <a:stretch>
            <a:fillRect/>
          </a:stretch>
        </p:blipFill>
        <p:spPr>
          <a:xfrm>
            <a:off x="1410336" y="905285"/>
            <a:ext cx="6323425" cy="3556941"/>
          </a:xfrm>
          <a:prstGeom prst="rect">
            <a:avLst/>
          </a:prstGeom>
          <a:noFill/>
          <a:ln>
            <a:noFill/>
          </a:ln>
        </p:spPr>
      </p:pic>
      <p:sp>
        <p:nvSpPr>
          <p:cNvPr id="225" name="Google Shape;225;p29"/>
          <p:cNvSpPr txBox="1"/>
          <p:nvPr/>
        </p:nvSpPr>
        <p:spPr>
          <a:xfrm>
            <a:off x="8065975" y="9800"/>
            <a:ext cx="508500" cy="615600"/>
          </a:xfrm>
          <a:prstGeom prst="rect">
            <a:avLst/>
          </a:prstGeom>
          <a:noFill/>
          <a:ln>
            <a:noFill/>
          </a:ln>
        </p:spPr>
        <p:txBody>
          <a:bodyPr anchorCtr="0" anchor="t" bIns="91425" lIns="91425" spcFirstLastPara="1" rIns="91425" wrap="square" tIns="91425">
            <a:spAutoFit/>
          </a:bodyPr>
          <a:lstStyle/>
          <a:p>
            <a:pPr indent="0" lvl="0" marL="0" rtl="0" algn="ctr">
              <a:lnSpc>
                <a:spcPct val="140000"/>
              </a:lnSpc>
              <a:spcBef>
                <a:spcPts val="0"/>
              </a:spcBef>
              <a:spcAft>
                <a:spcPts val="0"/>
              </a:spcAft>
              <a:buNone/>
            </a:pPr>
            <a:r>
              <a:rPr b="1" lang="en" sz="2800">
                <a:solidFill>
                  <a:schemeClr val="dk1"/>
                </a:solidFill>
                <a:latin typeface="Halant"/>
                <a:ea typeface="Halant"/>
                <a:cs typeface="Halant"/>
                <a:sym typeface="Halant"/>
              </a:rPr>
              <a:t>4</a:t>
            </a:r>
            <a:endParaRPr b="1" sz="2800">
              <a:solidFill>
                <a:schemeClr val="dk1"/>
              </a:solidFill>
              <a:latin typeface="Halant"/>
              <a:ea typeface="Halant"/>
              <a:cs typeface="Halant"/>
              <a:sym typeface="Halant"/>
            </a:endParaRPr>
          </a:p>
        </p:txBody>
      </p:sp>
      <p:sp>
        <p:nvSpPr>
          <p:cNvPr id="226" name="Google Shape;226;p29"/>
          <p:cNvSpPr txBox="1"/>
          <p:nvPr/>
        </p:nvSpPr>
        <p:spPr>
          <a:xfrm>
            <a:off x="735576" y="209550"/>
            <a:ext cx="7131600" cy="646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THE COMPROMISE OF 1850</a:t>
            </a:r>
            <a:endParaRPr b="1" sz="4200">
              <a:solidFill>
                <a:srgbClr val="231F20"/>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0"/>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32" name="Google Shape;232;p30"/>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33" name="Google Shape;233;p30"/>
          <p:cNvGrpSpPr/>
          <p:nvPr/>
        </p:nvGrpSpPr>
        <p:grpSpPr>
          <a:xfrm>
            <a:off x="7929578" y="-49020"/>
            <a:ext cx="781313" cy="885635"/>
            <a:chOff x="0" y="-130721"/>
            <a:chExt cx="2083500" cy="2361695"/>
          </a:xfrm>
        </p:grpSpPr>
        <p:grpSp>
          <p:nvGrpSpPr>
            <p:cNvPr id="234" name="Google Shape;234;p30"/>
            <p:cNvGrpSpPr/>
            <p:nvPr/>
          </p:nvGrpSpPr>
          <p:grpSpPr>
            <a:xfrm>
              <a:off x="75599" y="-130721"/>
              <a:ext cx="1932614" cy="2361695"/>
              <a:chOff x="0" y="-47625"/>
              <a:chExt cx="704100" cy="860425"/>
            </a:xfrm>
          </p:grpSpPr>
          <p:sp>
            <p:nvSpPr>
              <p:cNvPr id="235" name="Google Shape;235;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36" name="Google Shape;236;p30"/>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37" name="Google Shape;237;p30"/>
            <p:cNvSpPr txBox="1"/>
            <p:nvPr/>
          </p:nvSpPr>
          <p:spPr>
            <a:xfrm>
              <a:off x="0" y="447107"/>
              <a:ext cx="2083500" cy="287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sz="700">
                <a:solidFill>
                  <a:schemeClr val="dk1"/>
                </a:solidFill>
              </a:endParaRPr>
            </a:p>
          </p:txBody>
        </p:sp>
      </p:grpSp>
      <p:grpSp>
        <p:nvGrpSpPr>
          <p:cNvPr id="238" name="Google Shape;238;p30"/>
          <p:cNvGrpSpPr/>
          <p:nvPr/>
        </p:nvGrpSpPr>
        <p:grpSpPr>
          <a:xfrm>
            <a:off x="-127008" y="4615004"/>
            <a:ext cx="9398022" cy="468724"/>
            <a:chOff x="204" y="0"/>
            <a:chExt cx="25061391" cy="1249931"/>
          </a:xfrm>
        </p:grpSpPr>
        <p:grpSp>
          <p:nvGrpSpPr>
            <p:cNvPr id="239" name="Google Shape;239;p30"/>
            <p:cNvGrpSpPr/>
            <p:nvPr/>
          </p:nvGrpSpPr>
          <p:grpSpPr>
            <a:xfrm rot="5400000">
              <a:off x="12002369" y="-11663474"/>
              <a:ext cx="1249931" cy="24576878"/>
              <a:chOff x="0" y="-38100"/>
              <a:chExt cx="246900" cy="4854692"/>
            </a:xfrm>
          </p:grpSpPr>
          <p:sp>
            <p:nvSpPr>
              <p:cNvPr id="240" name="Google Shape;240;p3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41" name="Google Shape;241;p30"/>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42" name="Google Shape;242;p30"/>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43" name="Google Shape;243;p3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44" name="Google Shape;244;p3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pic>
        <p:nvPicPr>
          <p:cNvPr descr="Get a crash course on the causes and consequences of the Kansas-Nebraska Act of 1854 with historian Matthew Pinsker.&#10;&#10;Subscribe for more from HISTORY on YouTube:&#10;http://histv.co/SubscribeHistoryYT&#10;&#10;Newsletter: https://www.history.com/newsletter&#10;Website - http://www.history.com&#10;Facebook - https://www.facebook.com/History&#10;Twitter - https://twitter.com/history&#10;&#10;HISTORY Topical Video&#10;Season 1&#10;Episode 1&#10;&#10;Whether you're looking for more on American Revolution battles, WWII generals, architectural wonders, secrets of the ancient world, U.S. presidents, Civil War leaders, famous explorers or the stories behind your favorite holidays, get the best of HISTORY with exclusive videos on our most popular topics.&#10;&#10;HISTORY®, now reaching more than 98 million homes, is the leading destination for award-winning original series and specials that connect viewers with history in an informative, immersive, and entertaining manner across all platforms. The network’s all-original programming slate features a roster of hit series, epic miniseries, and scripted event programming. Visit us at HISTORY.com for more info." id="245" name="Google Shape;245;p30" title="Sound Smart: The Kansas-Nebraska Act of 1854 | History">
            <a:hlinkClick r:id="rId4"/>
          </p:cNvPr>
          <p:cNvPicPr preferRelativeResize="0"/>
          <p:nvPr/>
        </p:nvPicPr>
        <p:blipFill>
          <a:blip r:embed="rId5">
            <a:alphaModFix/>
          </a:blip>
          <a:stretch>
            <a:fillRect/>
          </a:stretch>
        </p:blipFill>
        <p:spPr>
          <a:xfrm>
            <a:off x="1359998" y="856060"/>
            <a:ext cx="6424100" cy="3613565"/>
          </a:xfrm>
          <a:prstGeom prst="rect">
            <a:avLst/>
          </a:prstGeom>
          <a:noFill/>
          <a:ln>
            <a:noFill/>
          </a:ln>
        </p:spPr>
      </p:pic>
      <p:sp>
        <p:nvSpPr>
          <p:cNvPr id="246" name="Google Shape;246;p30"/>
          <p:cNvSpPr txBox="1"/>
          <p:nvPr/>
        </p:nvSpPr>
        <p:spPr>
          <a:xfrm>
            <a:off x="8065975" y="9800"/>
            <a:ext cx="508500" cy="615600"/>
          </a:xfrm>
          <a:prstGeom prst="rect">
            <a:avLst/>
          </a:prstGeom>
          <a:noFill/>
          <a:ln>
            <a:noFill/>
          </a:ln>
        </p:spPr>
        <p:txBody>
          <a:bodyPr anchorCtr="0" anchor="t" bIns="91425" lIns="91425" spcFirstLastPara="1" rIns="91425" wrap="square" tIns="91425">
            <a:spAutoFit/>
          </a:bodyPr>
          <a:lstStyle/>
          <a:p>
            <a:pPr indent="0" lvl="0" marL="0" rtl="0" algn="ctr">
              <a:lnSpc>
                <a:spcPct val="140000"/>
              </a:lnSpc>
              <a:spcBef>
                <a:spcPts val="0"/>
              </a:spcBef>
              <a:spcAft>
                <a:spcPts val="0"/>
              </a:spcAft>
              <a:buNone/>
            </a:pPr>
            <a:r>
              <a:rPr b="1" lang="en" sz="2800">
                <a:solidFill>
                  <a:schemeClr val="dk1"/>
                </a:solidFill>
                <a:latin typeface="Halant"/>
                <a:ea typeface="Halant"/>
                <a:cs typeface="Halant"/>
                <a:sym typeface="Halant"/>
              </a:rPr>
              <a:t>5</a:t>
            </a:r>
            <a:endParaRPr b="1" sz="2800">
              <a:solidFill>
                <a:schemeClr val="dk1"/>
              </a:solidFill>
              <a:latin typeface="Halant"/>
              <a:ea typeface="Halant"/>
              <a:cs typeface="Halant"/>
              <a:sym typeface="Halant"/>
            </a:endParaRPr>
          </a:p>
        </p:txBody>
      </p:sp>
      <p:sp>
        <p:nvSpPr>
          <p:cNvPr id="247" name="Google Shape;247;p30"/>
          <p:cNvSpPr txBox="1"/>
          <p:nvPr/>
        </p:nvSpPr>
        <p:spPr>
          <a:xfrm>
            <a:off x="163152" y="209550"/>
            <a:ext cx="7704000" cy="646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THE KANSAS-NEBRASKA ACT</a:t>
            </a:r>
            <a:endParaRPr b="1" sz="4200">
              <a:solidFill>
                <a:srgbClr val="231F20"/>
              </a:solidFill>
              <a:latin typeface="Halant"/>
              <a:ea typeface="Halant"/>
              <a:cs typeface="Halant"/>
              <a:sym typeface="Halan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gtEl>
                                        <p:attrNameLst>
                                          <p:attrName>style.visibility</p:attrName>
                                        </p:attrNameLst>
                                      </p:cBhvr>
                                      <p:to>
                                        <p:strVal val="visible"/>
                                      </p:to>
                                    </p:set>
                                    <p:animEffect filter="fade" transition="in">
                                      <p:cBhvr>
                                        <p:cTn dur="1000"/>
                                        <p:tgtEl>
                                          <p:spTgt spid="24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31"/>
          <p:cNvSpPr/>
          <p:nvPr/>
        </p:nvSpPr>
        <p:spPr>
          <a:xfrm>
            <a:off x="-1209239" y="-14659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53" name="Google Shape;253;p31"/>
          <p:cNvSpPr txBox="1"/>
          <p:nvPr/>
        </p:nvSpPr>
        <p:spPr>
          <a:xfrm>
            <a:off x="618149" y="222450"/>
            <a:ext cx="7907700" cy="6465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PERSPECTIVES CHART</a:t>
            </a:r>
            <a:endParaRPr b="1" sz="4200">
              <a:solidFill>
                <a:srgbClr val="231F20"/>
              </a:solidFill>
              <a:latin typeface="Halant"/>
              <a:ea typeface="Halant"/>
              <a:cs typeface="Halant"/>
              <a:sym typeface="Halant"/>
            </a:endParaRPr>
          </a:p>
        </p:txBody>
      </p:sp>
      <p:sp>
        <p:nvSpPr>
          <p:cNvPr id="254" name="Google Shape;254;p31"/>
          <p:cNvSpPr txBox="1"/>
          <p:nvPr/>
        </p:nvSpPr>
        <p:spPr>
          <a:xfrm>
            <a:off x="3982177" y="1092300"/>
            <a:ext cx="4277700" cy="3237600"/>
          </a:xfrm>
          <a:prstGeom prst="rect">
            <a:avLst/>
          </a:prstGeom>
          <a:noFill/>
          <a:ln>
            <a:noFill/>
          </a:ln>
        </p:spPr>
        <p:txBody>
          <a:bodyPr anchorCtr="0" anchor="t" bIns="0" lIns="0" spcFirstLastPara="1" rIns="0" wrap="square" tIns="0">
            <a:spAutoFit/>
          </a:bodyPr>
          <a:lstStyle/>
          <a:p>
            <a:pPr indent="-203200" lvl="0" marL="228600" marR="0" rtl="0" algn="l">
              <a:lnSpc>
                <a:spcPct val="100000"/>
              </a:lnSpc>
              <a:spcBef>
                <a:spcPts val="0"/>
              </a:spcBef>
              <a:spcAft>
                <a:spcPts val="0"/>
              </a:spcAft>
              <a:buClr>
                <a:srgbClr val="231F20"/>
              </a:buClr>
              <a:buSzPts val="1400"/>
              <a:buFont typeface="Inter"/>
              <a:buChar char="●"/>
            </a:pPr>
            <a:r>
              <a:rPr lang="en">
                <a:solidFill>
                  <a:srgbClr val="231F20"/>
                </a:solidFill>
                <a:latin typeface="Inter"/>
                <a:ea typeface="Inter"/>
                <a:cs typeface="Inter"/>
                <a:sym typeface="Inter"/>
              </a:rPr>
              <a:t>Making predictions can be useful, but we need to be cautious and thoughtful!</a:t>
            </a:r>
            <a:endParaRPr>
              <a:solidFill>
                <a:srgbClr val="231F20"/>
              </a:solidFill>
              <a:latin typeface="Inter"/>
              <a:ea typeface="Inter"/>
              <a:cs typeface="Inter"/>
              <a:sym typeface="Inter"/>
            </a:endParaRPr>
          </a:p>
          <a:p>
            <a:pPr indent="-203200" lvl="0" marL="228600" marR="0" rtl="0" algn="l">
              <a:lnSpc>
                <a:spcPct val="100000"/>
              </a:lnSpc>
              <a:spcBef>
                <a:spcPts val="1000"/>
              </a:spcBef>
              <a:spcAft>
                <a:spcPts val="0"/>
              </a:spcAft>
              <a:buClr>
                <a:srgbClr val="231F20"/>
              </a:buClr>
              <a:buSzPts val="1400"/>
              <a:buFont typeface="Inter"/>
              <a:buChar char="●"/>
            </a:pPr>
            <a:r>
              <a:rPr lang="en">
                <a:solidFill>
                  <a:srgbClr val="231F20"/>
                </a:solidFill>
                <a:latin typeface="Inter"/>
                <a:ea typeface="Inter"/>
                <a:cs typeface="Inter"/>
                <a:sym typeface="Inter"/>
              </a:rPr>
              <a:t>Review</a:t>
            </a:r>
            <a:r>
              <a:rPr lang="en">
                <a:solidFill>
                  <a:srgbClr val="231F20"/>
                </a:solidFill>
                <a:latin typeface="Inter"/>
                <a:ea typeface="Inter"/>
                <a:cs typeface="Inter"/>
                <a:sym typeface="Inter"/>
              </a:rPr>
              <a:t> the key points of the Missouri Compromise, Compromise of 1850, and the Kansas-Nebraska Act using your video notes</a:t>
            </a:r>
            <a:endParaRPr>
              <a:solidFill>
                <a:srgbClr val="231F20"/>
              </a:solidFill>
              <a:latin typeface="Inter"/>
              <a:ea typeface="Inter"/>
              <a:cs typeface="Inter"/>
              <a:sym typeface="Inter"/>
            </a:endParaRPr>
          </a:p>
          <a:p>
            <a:pPr indent="-203200" lvl="0" marL="228600" marR="0" rtl="0" algn="l">
              <a:lnSpc>
                <a:spcPct val="100000"/>
              </a:lnSpc>
              <a:spcBef>
                <a:spcPts val="1000"/>
              </a:spcBef>
              <a:spcAft>
                <a:spcPts val="0"/>
              </a:spcAft>
              <a:buClr>
                <a:srgbClr val="231F20"/>
              </a:buClr>
              <a:buSzPts val="1400"/>
              <a:buFont typeface="Inter"/>
              <a:buChar char="●"/>
            </a:pPr>
            <a:r>
              <a:rPr lang="en">
                <a:solidFill>
                  <a:srgbClr val="231F20"/>
                </a:solidFill>
                <a:latin typeface="Inter"/>
                <a:ea typeface="Inter"/>
                <a:cs typeface="Inter"/>
                <a:sym typeface="Inter"/>
              </a:rPr>
              <a:t>Consider the perspectives of the following individual on each piece of legislation:</a:t>
            </a:r>
            <a:endParaRPr>
              <a:solidFill>
                <a:srgbClr val="231F20"/>
              </a:solidFill>
              <a:latin typeface="Inter"/>
              <a:ea typeface="Inter"/>
              <a:cs typeface="Inter"/>
              <a:sym typeface="Inter"/>
            </a:endParaRPr>
          </a:p>
          <a:p>
            <a:pPr indent="-177800" lvl="1" marL="457200" marR="0" rtl="0" algn="l">
              <a:lnSpc>
                <a:spcPct val="100000"/>
              </a:lnSpc>
              <a:spcBef>
                <a:spcPts val="1000"/>
              </a:spcBef>
              <a:spcAft>
                <a:spcPts val="0"/>
              </a:spcAft>
              <a:buClr>
                <a:srgbClr val="231F20"/>
              </a:buClr>
              <a:buSzPts val="1000"/>
              <a:buFont typeface="Inter"/>
              <a:buChar char="○"/>
            </a:pPr>
            <a:r>
              <a:rPr lang="en" sz="1000">
                <a:solidFill>
                  <a:srgbClr val="231F20"/>
                </a:solidFill>
                <a:latin typeface="Inter"/>
                <a:ea typeface="Inter"/>
                <a:cs typeface="Inter"/>
                <a:sym typeface="Inter"/>
              </a:rPr>
              <a:t>Southern Plantation Owner</a:t>
            </a:r>
            <a:endParaRPr sz="1000">
              <a:solidFill>
                <a:srgbClr val="231F20"/>
              </a:solidFill>
              <a:latin typeface="Inter"/>
              <a:ea typeface="Inter"/>
              <a:cs typeface="Inter"/>
              <a:sym typeface="Inter"/>
            </a:endParaRPr>
          </a:p>
          <a:p>
            <a:pPr indent="-177800" lvl="1" marL="457200" marR="0" rtl="0" algn="l">
              <a:lnSpc>
                <a:spcPct val="100000"/>
              </a:lnSpc>
              <a:spcBef>
                <a:spcPts val="1000"/>
              </a:spcBef>
              <a:spcAft>
                <a:spcPts val="0"/>
              </a:spcAft>
              <a:buClr>
                <a:srgbClr val="231F20"/>
              </a:buClr>
              <a:buSzPts val="1000"/>
              <a:buFont typeface="Inter"/>
              <a:buChar char="○"/>
            </a:pPr>
            <a:r>
              <a:rPr lang="en" sz="1000">
                <a:solidFill>
                  <a:srgbClr val="231F20"/>
                </a:solidFill>
                <a:latin typeface="Inter"/>
                <a:ea typeface="Inter"/>
                <a:cs typeface="Inter"/>
                <a:sym typeface="Inter"/>
              </a:rPr>
              <a:t>Northern Abolitionist</a:t>
            </a:r>
            <a:endParaRPr sz="1000">
              <a:solidFill>
                <a:srgbClr val="231F20"/>
              </a:solidFill>
              <a:latin typeface="Inter"/>
              <a:ea typeface="Inter"/>
              <a:cs typeface="Inter"/>
              <a:sym typeface="Inter"/>
            </a:endParaRPr>
          </a:p>
          <a:p>
            <a:pPr indent="-177800" lvl="1" marL="457200" marR="0" rtl="0" algn="l">
              <a:lnSpc>
                <a:spcPct val="100000"/>
              </a:lnSpc>
              <a:spcBef>
                <a:spcPts val="1000"/>
              </a:spcBef>
              <a:spcAft>
                <a:spcPts val="0"/>
              </a:spcAft>
              <a:buClr>
                <a:srgbClr val="231F20"/>
              </a:buClr>
              <a:buSzPts val="1000"/>
              <a:buFont typeface="Inter"/>
              <a:buChar char="○"/>
            </a:pPr>
            <a:r>
              <a:rPr lang="en" sz="1000">
                <a:solidFill>
                  <a:srgbClr val="231F20"/>
                </a:solidFill>
                <a:latin typeface="Inter"/>
                <a:ea typeface="Inter"/>
                <a:cs typeface="Inter"/>
                <a:sym typeface="Inter"/>
              </a:rPr>
              <a:t>Western Farmer</a:t>
            </a:r>
            <a:endParaRPr sz="1000">
              <a:solidFill>
                <a:srgbClr val="231F20"/>
              </a:solidFill>
              <a:latin typeface="Inter"/>
              <a:ea typeface="Inter"/>
              <a:cs typeface="Inter"/>
              <a:sym typeface="Inter"/>
            </a:endParaRPr>
          </a:p>
          <a:p>
            <a:pPr indent="-177800" lvl="1" marL="457200" marR="0" rtl="0" algn="l">
              <a:lnSpc>
                <a:spcPct val="100000"/>
              </a:lnSpc>
              <a:spcBef>
                <a:spcPts val="1000"/>
              </a:spcBef>
              <a:spcAft>
                <a:spcPts val="0"/>
              </a:spcAft>
              <a:buClr>
                <a:srgbClr val="231F20"/>
              </a:buClr>
              <a:buSzPts val="1000"/>
              <a:buFont typeface="Inter"/>
              <a:buChar char="○"/>
            </a:pPr>
            <a:r>
              <a:rPr lang="en" sz="1000">
                <a:solidFill>
                  <a:srgbClr val="231F20"/>
                </a:solidFill>
                <a:latin typeface="Inter"/>
                <a:ea typeface="Inter"/>
                <a:cs typeface="Inter"/>
                <a:sym typeface="Inter"/>
              </a:rPr>
              <a:t>Free Black Person in the North</a:t>
            </a:r>
            <a:endParaRPr sz="1000">
              <a:solidFill>
                <a:srgbClr val="231F20"/>
              </a:solidFill>
              <a:latin typeface="Inter"/>
              <a:ea typeface="Inter"/>
              <a:cs typeface="Inter"/>
              <a:sym typeface="Inter"/>
            </a:endParaRPr>
          </a:p>
          <a:p>
            <a:pPr indent="-203200" lvl="0" marL="228600" marR="0" rtl="0" algn="l">
              <a:lnSpc>
                <a:spcPct val="100000"/>
              </a:lnSpc>
              <a:spcBef>
                <a:spcPts val="1000"/>
              </a:spcBef>
              <a:spcAft>
                <a:spcPts val="1000"/>
              </a:spcAft>
              <a:buClr>
                <a:srgbClr val="231F20"/>
              </a:buClr>
              <a:buSzPts val="1400"/>
              <a:buFont typeface="Inter"/>
              <a:buChar char="●"/>
            </a:pPr>
            <a:r>
              <a:rPr lang="en">
                <a:solidFill>
                  <a:srgbClr val="231F20"/>
                </a:solidFill>
                <a:latin typeface="Inter"/>
                <a:ea typeface="Inter"/>
                <a:cs typeface="Inter"/>
                <a:sym typeface="Inter"/>
              </a:rPr>
              <a:t>Choose three boxes to fill in</a:t>
            </a:r>
            <a:endParaRPr>
              <a:solidFill>
                <a:srgbClr val="231F20"/>
              </a:solidFill>
              <a:latin typeface="Inter"/>
              <a:ea typeface="Inter"/>
              <a:cs typeface="Inter"/>
              <a:sym typeface="Inter"/>
            </a:endParaRPr>
          </a:p>
        </p:txBody>
      </p:sp>
      <p:sp>
        <p:nvSpPr>
          <p:cNvPr id="255" name="Google Shape;255;p31"/>
          <p:cNvSpPr/>
          <p:nvPr/>
        </p:nvSpPr>
        <p:spPr>
          <a:xfrm>
            <a:off x="7491401" y="25717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56" name="Google Shape;256;p31"/>
          <p:cNvGrpSpPr/>
          <p:nvPr/>
        </p:nvGrpSpPr>
        <p:grpSpPr>
          <a:xfrm>
            <a:off x="-127008" y="4615004"/>
            <a:ext cx="9398022" cy="468724"/>
            <a:chOff x="204" y="0"/>
            <a:chExt cx="25061391" cy="1249931"/>
          </a:xfrm>
        </p:grpSpPr>
        <p:grpSp>
          <p:nvGrpSpPr>
            <p:cNvPr id="257" name="Google Shape;257;p31"/>
            <p:cNvGrpSpPr/>
            <p:nvPr/>
          </p:nvGrpSpPr>
          <p:grpSpPr>
            <a:xfrm rot="5400000">
              <a:off x="12002369" y="-11663474"/>
              <a:ext cx="1249931" cy="24576878"/>
              <a:chOff x="0" y="-38100"/>
              <a:chExt cx="246900" cy="4854692"/>
            </a:xfrm>
          </p:grpSpPr>
          <p:sp>
            <p:nvSpPr>
              <p:cNvPr id="258" name="Google Shape;258;p3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59" name="Google Shape;259;p31"/>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60" name="Google Shape;260;p31"/>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61" name="Google Shape;261;p3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62" name="Google Shape;262;p3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63" name="Google Shape;263;p31"/>
          <p:cNvGrpSpPr/>
          <p:nvPr/>
        </p:nvGrpSpPr>
        <p:grpSpPr>
          <a:xfrm>
            <a:off x="7929578" y="-49025"/>
            <a:ext cx="781313" cy="885640"/>
            <a:chOff x="0" y="-130733"/>
            <a:chExt cx="2083500" cy="2361707"/>
          </a:xfrm>
        </p:grpSpPr>
        <p:grpSp>
          <p:nvGrpSpPr>
            <p:cNvPr id="264" name="Google Shape;264;p31"/>
            <p:cNvGrpSpPr/>
            <p:nvPr/>
          </p:nvGrpSpPr>
          <p:grpSpPr>
            <a:xfrm>
              <a:off x="75599" y="-130733"/>
              <a:ext cx="1932290" cy="2361707"/>
              <a:chOff x="0" y="-47629"/>
              <a:chExt cx="703982" cy="860429"/>
            </a:xfrm>
          </p:grpSpPr>
          <p:sp>
            <p:nvSpPr>
              <p:cNvPr id="265" name="Google Shape;265;p3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66" name="Google Shape;266;p31"/>
              <p:cNvSpPr txBox="1"/>
              <p:nvPr/>
            </p:nvSpPr>
            <p:spPr>
              <a:xfrm>
                <a:off x="133535" y="-47629"/>
                <a:ext cx="418200" cy="733500"/>
              </a:xfrm>
              <a:prstGeom prst="rect">
                <a:avLst/>
              </a:prstGeom>
              <a:solidFill>
                <a:srgbClr val="6484F3"/>
              </a:solid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67" name="Google Shape;267;p31"/>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b="1" sz="2800">
                <a:solidFill>
                  <a:srgbClr val="FFFFFF"/>
                </a:solidFill>
                <a:latin typeface="Halant"/>
                <a:ea typeface="Halant"/>
                <a:cs typeface="Halant"/>
                <a:sym typeface="Halant"/>
              </a:endParaRPr>
            </a:p>
          </p:txBody>
        </p:sp>
      </p:grpSp>
      <p:sp>
        <p:nvSpPr>
          <p:cNvPr id="268" name="Google Shape;268;p31"/>
          <p:cNvSpPr txBox="1"/>
          <p:nvPr/>
        </p:nvSpPr>
        <p:spPr>
          <a:xfrm>
            <a:off x="8065975" y="9800"/>
            <a:ext cx="508500" cy="615600"/>
          </a:xfrm>
          <a:prstGeom prst="rect">
            <a:avLst/>
          </a:prstGeom>
          <a:noFill/>
          <a:ln>
            <a:noFill/>
          </a:ln>
        </p:spPr>
        <p:txBody>
          <a:bodyPr anchorCtr="0" anchor="t" bIns="91425" lIns="91425" spcFirstLastPara="1" rIns="91425" wrap="square" tIns="91425">
            <a:spAutoFit/>
          </a:bodyPr>
          <a:lstStyle/>
          <a:p>
            <a:pPr indent="0" lvl="0" marL="0" rtl="0" algn="ctr">
              <a:lnSpc>
                <a:spcPct val="140000"/>
              </a:lnSpc>
              <a:spcBef>
                <a:spcPts val="0"/>
              </a:spcBef>
              <a:spcAft>
                <a:spcPts val="0"/>
              </a:spcAft>
              <a:buNone/>
            </a:pPr>
            <a:r>
              <a:rPr b="1" lang="en" sz="2800">
                <a:solidFill>
                  <a:schemeClr val="lt1"/>
                </a:solidFill>
                <a:latin typeface="Halant"/>
                <a:ea typeface="Halant"/>
                <a:cs typeface="Halant"/>
                <a:sym typeface="Halant"/>
              </a:rPr>
              <a:t>6</a:t>
            </a:r>
            <a:endParaRPr b="1" sz="2800">
              <a:solidFill>
                <a:schemeClr val="lt1"/>
              </a:solidFill>
              <a:latin typeface="Halant"/>
              <a:ea typeface="Halant"/>
              <a:cs typeface="Halant"/>
              <a:sym typeface="Halant"/>
            </a:endParaRPr>
          </a:p>
        </p:txBody>
      </p:sp>
      <p:pic>
        <p:nvPicPr>
          <p:cNvPr id="269" name="Google Shape;269;p31"/>
          <p:cNvPicPr preferRelativeResize="0"/>
          <p:nvPr/>
        </p:nvPicPr>
        <p:blipFill rotWithShape="1">
          <a:blip r:embed="rId4">
            <a:alphaModFix/>
          </a:blip>
          <a:srcRect b="0" l="25002" r="24660" t="0"/>
          <a:stretch/>
        </p:blipFill>
        <p:spPr>
          <a:xfrm>
            <a:off x="1084025" y="1092300"/>
            <a:ext cx="2480476" cy="3284576"/>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